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6" r:id="rId3"/>
    <p:sldId id="261" r:id="rId4"/>
    <p:sldId id="278" r:id="rId5"/>
    <p:sldId id="263" r:id="rId6"/>
    <p:sldId id="264" r:id="rId7"/>
    <p:sldId id="279" r:id="rId8"/>
    <p:sldId id="265" r:id="rId9"/>
    <p:sldId id="280" r:id="rId10"/>
    <p:sldId id="281" r:id="rId11"/>
    <p:sldId id="268" r:id="rId12"/>
    <p:sldId id="269" r:id="rId13"/>
    <p:sldId id="270" r:id="rId14"/>
    <p:sldId id="273" r:id="rId15"/>
    <p:sldId id="274" r:id="rId16"/>
    <p:sldId id="282" r:id="rId17"/>
    <p:sldId id="283" r:id="rId18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3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58584-C1EC-4191-9739-1A7BE10BDD9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1683BC-2279-474F-9D5E-EB0DD311117A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mtClean="0"/>
            <a:t>Career/</a:t>
          </a:r>
          <a:br>
            <a:rPr lang="en-US" smtClean="0"/>
          </a:br>
          <a:r>
            <a:rPr lang="en-US" smtClean="0"/>
            <a:t>Job Search advice</a:t>
          </a:r>
          <a:endParaRPr lang="en-US" dirty="0"/>
        </a:p>
      </dgm:t>
    </dgm:pt>
    <dgm:pt modelId="{2B865981-9AE5-44FE-8568-E170A44C933B}" type="parTrans" cxnId="{44CCF80C-283A-41A0-BC41-FCD6CC6DFC88}">
      <dgm:prSet/>
      <dgm:spPr/>
      <dgm:t>
        <a:bodyPr/>
        <a:lstStyle/>
        <a:p>
          <a:endParaRPr lang="en-US"/>
        </a:p>
      </dgm:t>
    </dgm:pt>
    <dgm:pt modelId="{EF71FB19-7C9C-427B-A0C7-1B47C683AC7E}" type="sibTrans" cxnId="{44CCF80C-283A-41A0-BC41-FCD6CC6DFC88}">
      <dgm:prSet/>
      <dgm:spPr/>
      <dgm:t>
        <a:bodyPr/>
        <a:lstStyle/>
        <a:p>
          <a:endParaRPr lang="en-US"/>
        </a:p>
      </dgm:t>
    </dgm:pt>
    <dgm:pt modelId="{C5DAD143-A807-4534-A0AD-EE5C49D7B40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Career transition</a:t>
          </a:r>
          <a:endParaRPr lang="en-US" dirty="0"/>
        </a:p>
      </dgm:t>
    </dgm:pt>
    <dgm:pt modelId="{E58822A9-2609-4974-B413-B7B57D985329}" type="parTrans" cxnId="{6E404280-6B45-4FF6-9BD9-89E90C597E42}">
      <dgm:prSet/>
      <dgm:spPr/>
      <dgm:t>
        <a:bodyPr/>
        <a:lstStyle/>
        <a:p>
          <a:endParaRPr lang="en-US"/>
        </a:p>
      </dgm:t>
    </dgm:pt>
    <dgm:pt modelId="{5DD98CEA-1326-4A38-BA33-FF17B2B5EC7A}" type="sibTrans" cxnId="{6E404280-6B45-4FF6-9BD9-89E90C597E42}">
      <dgm:prSet/>
      <dgm:spPr/>
      <dgm:t>
        <a:bodyPr/>
        <a:lstStyle/>
        <a:p>
          <a:endParaRPr lang="en-US"/>
        </a:p>
      </dgm:t>
    </dgm:pt>
    <dgm:pt modelId="{FDE1B4F3-0C36-4EEC-9371-719E6E47FE74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Observe job function or industry</a:t>
          </a:r>
          <a:endParaRPr lang="en-US" dirty="0"/>
        </a:p>
      </dgm:t>
    </dgm:pt>
    <dgm:pt modelId="{F84250AE-1E0B-4672-A181-5E3E28DD7AB7}" type="parTrans" cxnId="{A082B01F-9E26-4780-95FE-1D489DB5FA88}">
      <dgm:prSet/>
      <dgm:spPr/>
      <dgm:t>
        <a:bodyPr/>
        <a:lstStyle/>
        <a:p>
          <a:endParaRPr lang="en-US"/>
        </a:p>
      </dgm:t>
    </dgm:pt>
    <dgm:pt modelId="{6FC611F9-D6A9-445C-B5A7-FFEF679265A3}" type="sibTrans" cxnId="{A082B01F-9E26-4780-95FE-1D489DB5FA88}">
      <dgm:prSet/>
      <dgm:spPr/>
      <dgm:t>
        <a:bodyPr/>
        <a:lstStyle/>
        <a:p>
          <a:endParaRPr lang="en-US"/>
        </a:p>
      </dgm:t>
    </dgm:pt>
    <dgm:pt modelId="{2231D38A-AEBA-47E8-9B3D-CFDDC4A221AF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Networking contacts</a:t>
          </a:r>
          <a:endParaRPr lang="en-US" dirty="0"/>
        </a:p>
      </dgm:t>
    </dgm:pt>
    <dgm:pt modelId="{09D2EE83-52EA-4383-A49C-04E1558BC788}" type="parTrans" cxnId="{AF101D9B-EB86-4FA2-B227-802C652E0091}">
      <dgm:prSet/>
      <dgm:spPr/>
      <dgm:t>
        <a:bodyPr/>
        <a:lstStyle/>
        <a:p>
          <a:endParaRPr lang="en-US"/>
        </a:p>
      </dgm:t>
    </dgm:pt>
    <dgm:pt modelId="{E07E626B-FBF2-435A-955C-D45B23818BA9}" type="sibTrans" cxnId="{AF101D9B-EB86-4FA2-B227-802C652E0091}">
      <dgm:prSet/>
      <dgm:spPr/>
      <dgm:t>
        <a:bodyPr/>
        <a:lstStyle/>
        <a:p>
          <a:endParaRPr lang="en-US"/>
        </a:p>
      </dgm:t>
    </dgm:pt>
    <dgm:pt modelId="{0F5E6F3B-892E-42E7-91E7-1957F32534F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Insight into legal community</a:t>
          </a:r>
          <a:endParaRPr lang="en-US" dirty="0"/>
        </a:p>
      </dgm:t>
    </dgm:pt>
    <dgm:pt modelId="{78B8CF36-AE87-4F87-B4C7-3C212A4FD586}" type="parTrans" cxnId="{D6B03027-EBB1-44E9-A6AC-0365AD443AD2}">
      <dgm:prSet/>
      <dgm:spPr/>
      <dgm:t>
        <a:bodyPr/>
        <a:lstStyle/>
        <a:p>
          <a:endParaRPr lang="en-US"/>
        </a:p>
      </dgm:t>
    </dgm:pt>
    <dgm:pt modelId="{67DC3E93-5312-411D-B2D2-51EEE13372BD}" type="sibTrans" cxnId="{D6B03027-EBB1-44E9-A6AC-0365AD443AD2}">
      <dgm:prSet/>
      <dgm:spPr/>
      <dgm:t>
        <a:bodyPr/>
        <a:lstStyle/>
        <a:p>
          <a:endParaRPr lang="en-US"/>
        </a:p>
      </dgm:t>
    </dgm:pt>
    <dgm:pt modelId="{6ECE7D70-352A-4B3F-828C-9E32D80D0B49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Community building</a:t>
          </a:r>
          <a:endParaRPr lang="en-US" dirty="0"/>
        </a:p>
      </dgm:t>
    </dgm:pt>
    <dgm:pt modelId="{2D9A97DB-0A69-4C7F-ACF4-01DA9405372F}" type="parTrans" cxnId="{66A95140-DEE6-4796-A847-98CE03CCF402}">
      <dgm:prSet/>
      <dgm:spPr/>
      <dgm:t>
        <a:bodyPr/>
        <a:lstStyle/>
        <a:p>
          <a:endParaRPr lang="en-US"/>
        </a:p>
      </dgm:t>
    </dgm:pt>
    <dgm:pt modelId="{0463ED92-AA5A-4532-AF5F-EDFF207C65F0}" type="sibTrans" cxnId="{66A95140-DEE6-4796-A847-98CE03CCF402}">
      <dgm:prSet/>
      <dgm:spPr/>
      <dgm:t>
        <a:bodyPr/>
        <a:lstStyle/>
        <a:p>
          <a:endParaRPr lang="en-US"/>
        </a:p>
      </dgm:t>
    </dgm:pt>
    <dgm:pt modelId="{EC9DBB47-C28E-46B3-B2B2-64E2820D8ACA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Learn how to market yourself professionally</a:t>
          </a:r>
          <a:endParaRPr lang="en-US" dirty="0"/>
        </a:p>
      </dgm:t>
    </dgm:pt>
    <dgm:pt modelId="{8D968ACB-3654-495D-AFEE-4CEE762AFEF6}" type="parTrans" cxnId="{E2D57698-F0E4-44E1-A342-E41E1EC68640}">
      <dgm:prSet/>
      <dgm:spPr/>
      <dgm:t>
        <a:bodyPr/>
        <a:lstStyle/>
        <a:p>
          <a:endParaRPr lang="en-US"/>
        </a:p>
      </dgm:t>
    </dgm:pt>
    <dgm:pt modelId="{53DEE757-6E87-4848-B168-1F2C1E2A1A88}" type="sibTrans" cxnId="{E2D57698-F0E4-44E1-A342-E41E1EC68640}">
      <dgm:prSet/>
      <dgm:spPr/>
      <dgm:t>
        <a:bodyPr/>
        <a:lstStyle/>
        <a:p>
          <a:endParaRPr lang="en-US"/>
        </a:p>
      </dgm:t>
    </dgm:pt>
    <dgm:pt modelId="{74D3A32A-08E2-494F-BC60-8F6F83D94DE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Support, validation, growth</a:t>
          </a:r>
          <a:endParaRPr lang="en-US" dirty="0"/>
        </a:p>
      </dgm:t>
    </dgm:pt>
    <dgm:pt modelId="{AE1FCB1D-504B-4E20-93D5-042AED2E9811}" type="parTrans" cxnId="{BB7152CB-7B09-4796-A596-7323FFC3EA7A}">
      <dgm:prSet/>
      <dgm:spPr/>
      <dgm:t>
        <a:bodyPr/>
        <a:lstStyle/>
        <a:p>
          <a:endParaRPr lang="en-US"/>
        </a:p>
      </dgm:t>
    </dgm:pt>
    <dgm:pt modelId="{84DC1A06-058C-4BB7-928C-1BB244CE0B79}" type="sibTrans" cxnId="{BB7152CB-7B09-4796-A596-7323FFC3EA7A}">
      <dgm:prSet/>
      <dgm:spPr/>
      <dgm:t>
        <a:bodyPr/>
        <a:lstStyle/>
        <a:p>
          <a:endParaRPr lang="en-US"/>
        </a:p>
      </dgm:t>
    </dgm:pt>
    <dgm:pt modelId="{8869C6CD-F39F-43FF-9869-4DDB2DB08BEA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Wisdom from someone who has “been there”</a:t>
          </a:r>
          <a:endParaRPr lang="en-US" dirty="0"/>
        </a:p>
      </dgm:t>
    </dgm:pt>
    <dgm:pt modelId="{12762364-86F0-4EE4-8AE2-2046739C61B6}" type="parTrans" cxnId="{45351F2A-E196-431C-A80F-F139E6CF0B3C}">
      <dgm:prSet/>
      <dgm:spPr/>
      <dgm:t>
        <a:bodyPr/>
        <a:lstStyle/>
        <a:p>
          <a:endParaRPr lang="en-US"/>
        </a:p>
      </dgm:t>
    </dgm:pt>
    <dgm:pt modelId="{94408EC7-C437-4694-A669-EBFF3F5B550F}" type="sibTrans" cxnId="{45351F2A-E196-431C-A80F-F139E6CF0B3C}">
      <dgm:prSet/>
      <dgm:spPr/>
      <dgm:t>
        <a:bodyPr/>
        <a:lstStyle/>
        <a:p>
          <a:endParaRPr lang="en-US"/>
        </a:p>
      </dgm:t>
    </dgm:pt>
    <dgm:pt modelId="{A61DAD44-ED22-4B92-A903-FBB85031627F}" type="pres">
      <dgm:prSet presAssocID="{79558584-C1EC-4191-9739-1A7BE10BDD9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E5BE59-164B-4261-ACAB-2B9D1C5B174C}" type="pres">
      <dgm:prSet presAssocID="{C41683BC-2279-474F-9D5E-EB0DD311117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8EFB14-AB93-4D63-B97B-6014A7C97ABD}" type="pres">
      <dgm:prSet presAssocID="{EF71FB19-7C9C-427B-A0C7-1B47C683AC7E}" presName="sibTrans" presStyleCnt="0"/>
      <dgm:spPr/>
    </dgm:pt>
    <dgm:pt modelId="{6EE2E404-3208-43C7-BB73-A9EB62C4DECC}" type="pres">
      <dgm:prSet presAssocID="{C5DAD143-A807-4534-A0AD-EE5C49D7B408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68E7E8-A524-4AA3-A82E-5D47F5E1EDB9}" type="pres">
      <dgm:prSet presAssocID="{5DD98CEA-1326-4A38-BA33-FF17B2B5EC7A}" presName="sibTrans" presStyleCnt="0"/>
      <dgm:spPr/>
    </dgm:pt>
    <dgm:pt modelId="{D41879C9-3F21-4210-A9C9-73A8C5AD8EA5}" type="pres">
      <dgm:prSet presAssocID="{FDE1B4F3-0C36-4EEC-9371-719E6E47FE74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1DC52-7D7F-4309-83F1-A9D67BC8C752}" type="pres">
      <dgm:prSet presAssocID="{6FC611F9-D6A9-445C-B5A7-FFEF679265A3}" presName="sibTrans" presStyleCnt="0"/>
      <dgm:spPr/>
    </dgm:pt>
    <dgm:pt modelId="{394877A1-7DA2-420F-900B-B035A23BE12D}" type="pres">
      <dgm:prSet presAssocID="{2231D38A-AEBA-47E8-9B3D-CFDDC4A221AF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CC789-3BF8-437B-8702-B2ABE94FAD6C}" type="pres">
      <dgm:prSet presAssocID="{E07E626B-FBF2-435A-955C-D45B23818BA9}" presName="sibTrans" presStyleCnt="0"/>
      <dgm:spPr/>
    </dgm:pt>
    <dgm:pt modelId="{BD5DBDEB-FDE0-4045-82B7-DD3FF9F2D148}" type="pres">
      <dgm:prSet presAssocID="{0F5E6F3B-892E-42E7-91E7-1957F32534F0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EA8226-F760-4B5F-856F-32C815165554}" type="pres">
      <dgm:prSet presAssocID="{67DC3E93-5312-411D-B2D2-51EEE13372BD}" presName="sibTrans" presStyleCnt="0"/>
      <dgm:spPr/>
    </dgm:pt>
    <dgm:pt modelId="{600565F4-A5C0-4C07-9CE1-07409B856BF9}" type="pres">
      <dgm:prSet presAssocID="{6ECE7D70-352A-4B3F-828C-9E32D80D0B49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9CAD1-5E3D-43D6-B155-972A37A19DEA}" type="pres">
      <dgm:prSet presAssocID="{0463ED92-AA5A-4532-AF5F-EDFF207C65F0}" presName="sibTrans" presStyleCnt="0"/>
      <dgm:spPr/>
    </dgm:pt>
    <dgm:pt modelId="{8C9D2334-2858-4BF2-A566-7D69229C42AA}" type="pres">
      <dgm:prSet presAssocID="{EC9DBB47-C28E-46B3-B2B2-64E2820D8AC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A2AD1-658B-4DDF-BE4C-DCD22A04E701}" type="pres">
      <dgm:prSet presAssocID="{53DEE757-6E87-4848-B168-1F2C1E2A1A88}" presName="sibTrans" presStyleCnt="0"/>
      <dgm:spPr/>
    </dgm:pt>
    <dgm:pt modelId="{DF67A222-155E-4155-AB23-ABC4FCB09966}" type="pres">
      <dgm:prSet presAssocID="{74D3A32A-08E2-494F-BC60-8F6F83D94DE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F1446-D155-475E-9CD2-7BA58614F0D0}" type="pres">
      <dgm:prSet presAssocID="{84DC1A06-058C-4BB7-928C-1BB244CE0B79}" presName="sibTrans" presStyleCnt="0"/>
      <dgm:spPr/>
    </dgm:pt>
    <dgm:pt modelId="{78D6405F-9F71-4E87-80AD-63A358A0D110}" type="pres">
      <dgm:prSet presAssocID="{8869C6CD-F39F-43FF-9869-4DDB2DB08BEA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CCF80C-283A-41A0-BC41-FCD6CC6DFC88}" srcId="{79558584-C1EC-4191-9739-1A7BE10BDD9B}" destId="{C41683BC-2279-474F-9D5E-EB0DD311117A}" srcOrd="0" destOrd="0" parTransId="{2B865981-9AE5-44FE-8568-E170A44C933B}" sibTransId="{EF71FB19-7C9C-427B-A0C7-1B47C683AC7E}"/>
    <dgm:cxn modelId="{6AA5E32C-2CD0-41EA-9416-424800AF89BE}" type="presOf" srcId="{6ECE7D70-352A-4B3F-828C-9E32D80D0B49}" destId="{600565F4-A5C0-4C07-9CE1-07409B856BF9}" srcOrd="0" destOrd="0" presId="urn:microsoft.com/office/officeart/2005/8/layout/default"/>
    <dgm:cxn modelId="{25AFC378-403D-460A-BFE3-7542468631BF}" type="presOf" srcId="{EC9DBB47-C28E-46B3-B2B2-64E2820D8ACA}" destId="{8C9D2334-2858-4BF2-A566-7D69229C42AA}" srcOrd="0" destOrd="0" presId="urn:microsoft.com/office/officeart/2005/8/layout/default"/>
    <dgm:cxn modelId="{AF101D9B-EB86-4FA2-B227-802C652E0091}" srcId="{79558584-C1EC-4191-9739-1A7BE10BDD9B}" destId="{2231D38A-AEBA-47E8-9B3D-CFDDC4A221AF}" srcOrd="3" destOrd="0" parTransId="{09D2EE83-52EA-4383-A49C-04E1558BC788}" sibTransId="{E07E626B-FBF2-435A-955C-D45B23818BA9}"/>
    <dgm:cxn modelId="{1E0EE761-DCED-4AEA-B900-D21E43CBFAE6}" type="presOf" srcId="{FDE1B4F3-0C36-4EEC-9371-719E6E47FE74}" destId="{D41879C9-3F21-4210-A9C9-73A8C5AD8EA5}" srcOrd="0" destOrd="0" presId="urn:microsoft.com/office/officeart/2005/8/layout/default"/>
    <dgm:cxn modelId="{D6B03027-EBB1-44E9-A6AC-0365AD443AD2}" srcId="{79558584-C1EC-4191-9739-1A7BE10BDD9B}" destId="{0F5E6F3B-892E-42E7-91E7-1957F32534F0}" srcOrd="4" destOrd="0" parTransId="{78B8CF36-AE87-4F87-B4C7-3C212A4FD586}" sibTransId="{67DC3E93-5312-411D-B2D2-51EEE13372BD}"/>
    <dgm:cxn modelId="{6175D9EE-F64C-4013-8E53-53138BBEDCAE}" type="presOf" srcId="{C5DAD143-A807-4534-A0AD-EE5C49D7B408}" destId="{6EE2E404-3208-43C7-BB73-A9EB62C4DECC}" srcOrd="0" destOrd="0" presId="urn:microsoft.com/office/officeart/2005/8/layout/default"/>
    <dgm:cxn modelId="{6E404280-6B45-4FF6-9BD9-89E90C597E42}" srcId="{79558584-C1EC-4191-9739-1A7BE10BDD9B}" destId="{C5DAD143-A807-4534-A0AD-EE5C49D7B408}" srcOrd="1" destOrd="0" parTransId="{E58822A9-2609-4974-B413-B7B57D985329}" sibTransId="{5DD98CEA-1326-4A38-BA33-FF17B2B5EC7A}"/>
    <dgm:cxn modelId="{B7F5D877-87BC-481C-BA77-12E8F26CA180}" type="presOf" srcId="{C41683BC-2279-474F-9D5E-EB0DD311117A}" destId="{9DE5BE59-164B-4261-ACAB-2B9D1C5B174C}" srcOrd="0" destOrd="0" presId="urn:microsoft.com/office/officeart/2005/8/layout/default"/>
    <dgm:cxn modelId="{66A95140-DEE6-4796-A847-98CE03CCF402}" srcId="{79558584-C1EC-4191-9739-1A7BE10BDD9B}" destId="{6ECE7D70-352A-4B3F-828C-9E32D80D0B49}" srcOrd="5" destOrd="0" parTransId="{2D9A97DB-0A69-4C7F-ACF4-01DA9405372F}" sibTransId="{0463ED92-AA5A-4532-AF5F-EDFF207C65F0}"/>
    <dgm:cxn modelId="{45C520C2-39D0-4465-8015-FF215084D99E}" type="presOf" srcId="{74D3A32A-08E2-494F-BC60-8F6F83D94DE6}" destId="{DF67A222-155E-4155-AB23-ABC4FCB09966}" srcOrd="0" destOrd="0" presId="urn:microsoft.com/office/officeart/2005/8/layout/default"/>
    <dgm:cxn modelId="{BB7152CB-7B09-4796-A596-7323FFC3EA7A}" srcId="{79558584-C1EC-4191-9739-1A7BE10BDD9B}" destId="{74D3A32A-08E2-494F-BC60-8F6F83D94DE6}" srcOrd="7" destOrd="0" parTransId="{AE1FCB1D-504B-4E20-93D5-042AED2E9811}" sibTransId="{84DC1A06-058C-4BB7-928C-1BB244CE0B79}"/>
    <dgm:cxn modelId="{45351F2A-E196-431C-A80F-F139E6CF0B3C}" srcId="{79558584-C1EC-4191-9739-1A7BE10BDD9B}" destId="{8869C6CD-F39F-43FF-9869-4DDB2DB08BEA}" srcOrd="8" destOrd="0" parTransId="{12762364-86F0-4EE4-8AE2-2046739C61B6}" sibTransId="{94408EC7-C437-4694-A669-EBFF3F5B550F}"/>
    <dgm:cxn modelId="{E279A608-663A-4E89-BCFB-C6FBC961CFAA}" type="presOf" srcId="{0F5E6F3B-892E-42E7-91E7-1957F32534F0}" destId="{BD5DBDEB-FDE0-4045-82B7-DD3FF9F2D148}" srcOrd="0" destOrd="0" presId="urn:microsoft.com/office/officeart/2005/8/layout/default"/>
    <dgm:cxn modelId="{5627F91C-DF3A-4568-87D4-999E3F64D2DF}" type="presOf" srcId="{79558584-C1EC-4191-9739-1A7BE10BDD9B}" destId="{A61DAD44-ED22-4B92-A903-FBB85031627F}" srcOrd="0" destOrd="0" presId="urn:microsoft.com/office/officeart/2005/8/layout/default"/>
    <dgm:cxn modelId="{AA36D5E4-736F-4179-85E3-87D2690A4489}" type="presOf" srcId="{2231D38A-AEBA-47E8-9B3D-CFDDC4A221AF}" destId="{394877A1-7DA2-420F-900B-B035A23BE12D}" srcOrd="0" destOrd="0" presId="urn:microsoft.com/office/officeart/2005/8/layout/default"/>
    <dgm:cxn modelId="{E2D57698-F0E4-44E1-A342-E41E1EC68640}" srcId="{79558584-C1EC-4191-9739-1A7BE10BDD9B}" destId="{EC9DBB47-C28E-46B3-B2B2-64E2820D8ACA}" srcOrd="6" destOrd="0" parTransId="{8D968ACB-3654-495D-AFEE-4CEE762AFEF6}" sibTransId="{53DEE757-6E87-4848-B168-1F2C1E2A1A88}"/>
    <dgm:cxn modelId="{A082B01F-9E26-4780-95FE-1D489DB5FA88}" srcId="{79558584-C1EC-4191-9739-1A7BE10BDD9B}" destId="{FDE1B4F3-0C36-4EEC-9371-719E6E47FE74}" srcOrd="2" destOrd="0" parTransId="{F84250AE-1E0B-4672-A181-5E3E28DD7AB7}" sibTransId="{6FC611F9-D6A9-445C-B5A7-FFEF679265A3}"/>
    <dgm:cxn modelId="{B5437956-BAE5-4A52-AE01-915F05045A1A}" type="presOf" srcId="{8869C6CD-F39F-43FF-9869-4DDB2DB08BEA}" destId="{78D6405F-9F71-4E87-80AD-63A358A0D110}" srcOrd="0" destOrd="0" presId="urn:microsoft.com/office/officeart/2005/8/layout/default"/>
    <dgm:cxn modelId="{11B8E95E-E34F-464A-959B-6A82AD23685A}" type="presParOf" srcId="{A61DAD44-ED22-4B92-A903-FBB85031627F}" destId="{9DE5BE59-164B-4261-ACAB-2B9D1C5B174C}" srcOrd="0" destOrd="0" presId="urn:microsoft.com/office/officeart/2005/8/layout/default"/>
    <dgm:cxn modelId="{0A19388E-049B-4596-8B44-8FCAE323ADBD}" type="presParOf" srcId="{A61DAD44-ED22-4B92-A903-FBB85031627F}" destId="{4C8EFB14-AB93-4D63-B97B-6014A7C97ABD}" srcOrd="1" destOrd="0" presId="urn:microsoft.com/office/officeart/2005/8/layout/default"/>
    <dgm:cxn modelId="{94FE8676-02FE-4A08-B7D9-46544C1109AB}" type="presParOf" srcId="{A61DAD44-ED22-4B92-A903-FBB85031627F}" destId="{6EE2E404-3208-43C7-BB73-A9EB62C4DECC}" srcOrd="2" destOrd="0" presId="urn:microsoft.com/office/officeart/2005/8/layout/default"/>
    <dgm:cxn modelId="{ED0DA50B-E634-4F3A-8B59-AEFADA95322E}" type="presParOf" srcId="{A61DAD44-ED22-4B92-A903-FBB85031627F}" destId="{2D68E7E8-A524-4AA3-A82E-5D47F5E1EDB9}" srcOrd="3" destOrd="0" presId="urn:microsoft.com/office/officeart/2005/8/layout/default"/>
    <dgm:cxn modelId="{A65F8C03-F280-417D-BCB9-5138FB19F435}" type="presParOf" srcId="{A61DAD44-ED22-4B92-A903-FBB85031627F}" destId="{D41879C9-3F21-4210-A9C9-73A8C5AD8EA5}" srcOrd="4" destOrd="0" presId="urn:microsoft.com/office/officeart/2005/8/layout/default"/>
    <dgm:cxn modelId="{2B7E76AF-EF22-4C38-ACC2-48103AFE18F3}" type="presParOf" srcId="{A61DAD44-ED22-4B92-A903-FBB85031627F}" destId="{9291DC52-7D7F-4309-83F1-A9D67BC8C752}" srcOrd="5" destOrd="0" presId="urn:microsoft.com/office/officeart/2005/8/layout/default"/>
    <dgm:cxn modelId="{B9DBA155-17EF-41C3-834B-1CCE1AADAF84}" type="presParOf" srcId="{A61DAD44-ED22-4B92-A903-FBB85031627F}" destId="{394877A1-7DA2-420F-900B-B035A23BE12D}" srcOrd="6" destOrd="0" presId="urn:microsoft.com/office/officeart/2005/8/layout/default"/>
    <dgm:cxn modelId="{40ECD139-97D7-4A4B-842F-DA8F1748C771}" type="presParOf" srcId="{A61DAD44-ED22-4B92-A903-FBB85031627F}" destId="{CB6CC789-3BF8-437B-8702-B2ABE94FAD6C}" srcOrd="7" destOrd="0" presId="urn:microsoft.com/office/officeart/2005/8/layout/default"/>
    <dgm:cxn modelId="{6078985B-C670-4D84-9079-A0C2E889E99A}" type="presParOf" srcId="{A61DAD44-ED22-4B92-A903-FBB85031627F}" destId="{BD5DBDEB-FDE0-4045-82B7-DD3FF9F2D148}" srcOrd="8" destOrd="0" presId="urn:microsoft.com/office/officeart/2005/8/layout/default"/>
    <dgm:cxn modelId="{A8D13B12-3678-4544-879F-9A477D765D1C}" type="presParOf" srcId="{A61DAD44-ED22-4B92-A903-FBB85031627F}" destId="{ADEA8226-F760-4B5F-856F-32C815165554}" srcOrd="9" destOrd="0" presId="urn:microsoft.com/office/officeart/2005/8/layout/default"/>
    <dgm:cxn modelId="{D6E98874-4965-4D16-8B8D-44F452D071B5}" type="presParOf" srcId="{A61DAD44-ED22-4B92-A903-FBB85031627F}" destId="{600565F4-A5C0-4C07-9CE1-07409B856BF9}" srcOrd="10" destOrd="0" presId="urn:microsoft.com/office/officeart/2005/8/layout/default"/>
    <dgm:cxn modelId="{D3601551-3665-4B49-891D-A62E368553DE}" type="presParOf" srcId="{A61DAD44-ED22-4B92-A903-FBB85031627F}" destId="{4A79CAD1-5E3D-43D6-B155-972A37A19DEA}" srcOrd="11" destOrd="0" presId="urn:microsoft.com/office/officeart/2005/8/layout/default"/>
    <dgm:cxn modelId="{CCD91592-2AFD-4088-B6A4-A644A82417B9}" type="presParOf" srcId="{A61DAD44-ED22-4B92-A903-FBB85031627F}" destId="{8C9D2334-2858-4BF2-A566-7D69229C42AA}" srcOrd="12" destOrd="0" presId="urn:microsoft.com/office/officeart/2005/8/layout/default"/>
    <dgm:cxn modelId="{15A056E4-B65B-466E-93EC-2AD28F35FB54}" type="presParOf" srcId="{A61DAD44-ED22-4B92-A903-FBB85031627F}" destId="{090A2AD1-658B-4DDF-BE4C-DCD22A04E701}" srcOrd="13" destOrd="0" presId="urn:microsoft.com/office/officeart/2005/8/layout/default"/>
    <dgm:cxn modelId="{DA881ED0-49A0-4770-82DB-133D4DFA2A8B}" type="presParOf" srcId="{A61DAD44-ED22-4B92-A903-FBB85031627F}" destId="{DF67A222-155E-4155-AB23-ABC4FCB09966}" srcOrd="14" destOrd="0" presId="urn:microsoft.com/office/officeart/2005/8/layout/default"/>
    <dgm:cxn modelId="{7158A14D-A6A0-4EBB-B9CE-DC52D83F02E2}" type="presParOf" srcId="{A61DAD44-ED22-4B92-A903-FBB85031627F}" destId="{DD5F1446-D155-475E-9CD2-7BA58614F0D0}" srcOrd="15" destOrd="0" presId="urn:microsoft.com/office/officeart/2005/8/layout/default"/>
    <dgm:cxn modelId="{DDBB9E6F-8635-41D0-8DB5-C325301D16FD}" type="presParOf" srcId="{A61DAD44-ED22-4B92-A903-FBB85031627F}" destId="{78D6405F-9F71-4E87-80AD-63A358A0D110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D5C11-EBE4-428E-A1DE-404B48B14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2DE995-A39D-4105-B076-1E3DA03B8C7E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Seattle U Law 1L Alumni Mentorship Program</a:t>
          </a:r>
          <a:endParaRPr lang="en-US" dirty="0"/>
        </a:p>
      </dgm:t>
    </dgm:pt>
    <dgm:pt modelId="{581136BA-DB7D-493F-AA6C-B6D4C8D52683}" type="parTrans" cxnId="{63B92854-9B2B-48AC-8AA5-3605AC03C4EF}">
      <dgm:prSet/>
      <dgm:spPr/>
      <dgm:t>
        <a:bodyPr/>
        <a:lstStyle/>
        <a:p>
          <a:endParaRPr lang="en-US"/>
        </a:p>
      </dgm:t>
    </dgm:pt>
    <dgm:pt modelId="{F758A0D1-F2E8-4D83-92EA-C281E530C858}" type="sibTrans" cxnId="{63B92854-9B2B-48AC-8AA5-3605AC03C4EF}">
      <dgm:prSet/>
      <dgm:spPr/>
      <dgm:t>
        <a:bodyPr/>
        <a:lstStyle/>
        <a:p>
          <a:endParaRPr lang="en-US"/>
        </a:p>
      </dgm:t>
    </dgm:pt>
    <dgm:pt modelId="{5FB0E587-B6A6-4F45-A7D6-BD6DAF57964C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1L students</a:t>
          </a:r>
          <a:endParaRPr lang="en-US" dirty="0"/>
        </a:p>
      </dgm:t>
    </dgm:pt>
    <dgm:pt modelId="{D7687E70-C080-45B4-86E7-EA97EA0624BD}" type="parTrans" cxnId="{084C0B98-D80F-4D2F-A9B7-FC8CEF40C888}">
      <dgm:prSet/>
      <dgm:spPr/>
      <dgm:t>
        <a:bodyPr/>
        <a:lstStyle/>
        <a:p>
          <a:endParaRPr lang="en-US"/>
        </a:p>
      </dgm:t>
    </dgm:pt>
    <dgm:pt modelId="{D6D660FD-5E8B-4FB3-A876-4D5EAE92E67F}" type="sibTrans" cxnId="{084C0B98-D80F-4D2F-A9B7-FC8CEF40C888}">
      <dgm:prSet/>
      <dgm:spPr/>
      <dgm:t>
        <a:bodyPr/>
        <a:lstStyle/>
        <a:p>
          <a:endParaRPr lang="en-US"/>
        </a:p>
      </dgm:t>
    </dgm:pt>
    <dgm:pt modelId="{579D2E01-B8AE-4CBB-8323-A75B0571B27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Contact: Law Advancement </a:t>
          </a:r>
          <a:r>
            <a:rPr lang="en-US" dirty="0" smtClean="0"/>
            <a:t>Office, Center for Professional Development</a:t>
          </a:r>
          <a:endParaRPr lang="en-US" dirty="0"/>
        </a:p>
      </dgm:t>
    </dgm:pt>
    <dgm:pt modelId="{99C5D854-89A1-4CCA-9B7F-FDBC5EC0121B}" type="parTrans" cxnId="{59BC372C-8BA3-49B2-86FF-DA4B94E148E9}">
      <dgm:prSet/>
      <dgm:spPr/>
      <dgm:t>
        <a:bodyPr/>
        <a:lstStyle/>
        <a:p>
          <a:endParaRPr lang="en-US"/>
        </a:p>
      </dgm:t>
    </dgm:pt>
    <dgm:pt modelId="{18B7972F-DCDC-4A5A-A77E-200FB3D76018}" type="sibTrans" cxnId="{59BC372C-8BA3-49B2-86FF-DA4B94E148E9}">
      <dgm:prSet/>
      <dgm:spPr/>
      <dgm:t>
        <a:bodyPr/>
        <a:lstStyle/>
        <a:p>
          <a:endParaRPr lang="en-US"/>
        </a:p>
      </dgm:t>
    </dgm:pt>
    <dgm:pt modelId="{BF1406A8-5605-41CF-9279-D3B40E2E6BC8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Mentors are alumni volunteers from numerous </a:t>
          </a:r>
          <a:r>
            <a:rPr lang="en-US" dirty="0" smtClean="0"/>
            <a:t>industries, practice areas, </a:t>
          </a:r>
          <a:r>
            <a:rPr lang="en-US" dirty="0" smtClean="0"/>
            <a:t>and professions</a:t>
          </a:r>
          <a:endParaRPr lang="en-US" dirty="0"/>
        </a:p>
      </dgm:t>
    </dgm:pt>
    <dgm:pt modelId="{5FC5669C-4C00-4D05-9256-B85FEC6F3A55}" type="parTrans" cxnId="{DB70C130-C7C1-4B58-8DC4-5BF84AEF7BA5}">
      <dgm:prSet/>
      <dgm:spPr/>
      <dgm:t>
        <a:bodyPr/>
        <a:lstStyle/>
        <a:p>
          <a:endParaRPr lang="en-US"/>
        </a:p>
      </dgm:t>
    </dgm:pt>
    <dgm:pt modelId="{76BB7D3D-EC74-4A39-B21B-D4AB06117597}" type="sibTrans" cxnId="{DB70C130-C7C1-4B58-8DC4-5BF84AEF7BA5}">
      <dgm:prSet/>
      <dgm:spPr/>
      <dgm:t>
        <a:bodyPr/>
        <a:lstStyle/>
        <a:p>
          <a:endParaRPr lang="en-US"/>
        </a:p>
      </dgm:t>
    </dgm:pt>
    <dgm:pt modelId="{8293BBB7-C5BC-4B7F-ACBA-88A8FD4EF109}" type="pres">
      <dgm:prSet presAssocID="{8B4D5C11-EBE4-428E-A1DE-404B48B14E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C18871-4EE0-46F2-831A-79203BE4CF83}" type="pres">
      <dgm:prSet presAssocID="{F72DE995-A39D-4105-B076-1E3DA03B8C7E}" presName="composite" presStyleCnt="0"/>
      <dgm:spPr/>
    </dgm:pt>
    <dgm:pt modelId="{68226D6D-7BB9-443E-867B-9D011B941BFE}" type="pres">
      <dgm:prSet presAssocID="{F72DE995-A39D-4105-B076-1E3DA03B8C7E}" presName="parTx" presStyleLbl="alignNode1" presStyleIdx="0" presStyleCnt="1" custScaleX="1065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B6B56-C825-454A-9A5C-1C693CD23512}" type="pres">
      <dgm:prSet presAssocID="{F72DE995-A39D-4105-B076-1E3DA03B8C7E}" presName="desTx" presStyleLbl="alignAccFollowNode1" presStyleIdx="0" presStyleCnt="1" custScaleX="1064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39B099-5295-41E4-96C8-9754F8EDCAE0}" type="presOf" srcId="{579D2E01-B8AE-4CBB-8323-A75B0571B270}" destId="{7E1B6B56-C825-454A-9A5C-1C693CD23512}" srcOrd="0" destOrd="2" presId="urn:microsoft.com/office/officeart/2005/8/layout/hList1"/>
    <dgm:cxn modelId="{F1A1AFB8-A51E-47C7-8254-050B0B16A5E3}" type="presOf" srcId="{F72DE995-A39D-4105-B076-1E3DA03B8C7E}" destId="{68226D6D-7BB9-443E-867B-9D011B941BFE}" srcOrd="0" destOrd="0" presId="urn:microsoft.com/office/officeart/2005/8/layout/hList1"/>
    <dgm:cxn modelId="{8A6D5D95-7C3D-4ACA-963D-62DB74E2FA4A}" type="presOf" srcId="{BF1406A8-5605-41CF-9279-D3B40E2E6BC8}" destId="{7E1B6B56-C825-454A-9A5C-1C693CD23512}" srcOrd="0" destOrd="1" presId="urn:microsoft.com/office/officeart/2005/8/layout/hList1"/>
    <dgm:cxn modelId="{727BB076-12B2-4C10-AC91-F0FDA46AE0CC}" type="presOf" srcId="{5FB0E587-B6A6-4F45-A7D6-BD6DAF57964C}" destId="{7E1B6B56-C825-454A-9A5C-1C693CD23512}" srcOrd="0" destOrd="0" presId="urn:microsoft.com/office/officeart/2005/8/layout/hList1"/>
    <dgm:cxn modelId="{084C0B98-D80F-4D2F-A9B7-FC8CEF40C888}" srcId="{F72DE995-A39D-4105-B076-1E3DA03B8C7E}" destId="{5FB0E587-B6A6-4F45-A7D6-BD6DAF57964C}" srcOrd="0" destOrd="0" parTransId="{D7687E70-C080-45B4-86E7-EA97EA0624BD}" sibTransId="{D6D660FD-5E8B-4FB3-A876-4D5EAE92E67F}"/>
    <dgm:cxn modelId="{59BC372C-8BA3-49B2-86FF-DA4B94E148E9}" srcId="{F72DE995-A39D-4105-B076-1E3DA03B8C7E}" destId="{579D2E01-B8AE-4CBB-8323-A75B0571B270}" srcOrd="2" destOrd="0" parTransId="{99C5D854-89A1-4CCA-9B7F-FDBC5EC0121B}" sibTransId="{18B7972F-DCDC-4A5A-A77E-200FB3D76018}"/>
    <dgm:cxn modelId="{C14A03CE-1038-4B6D-9D6F-872CD2459F28}" type="presOf" srcId="{8B4D5C11-EBE4-428E-A1DE-404B48B14E4E}" destId="{8293BBB7-C5BC-4B7F-ACBA-88A8FD4EF109}" srcOrd="0" destOrd="0" presId="urn:microsoft.com/office/officeart/2005/8/layout/hList1"/>
    <dgm:cxn modelId="{63B92854-9B2B-48AC-8AA5-3605AC03C4EF}" srcId="{8B4D5C11-EBE4-428E-A1DE-404B48B14E4E}" destId="{F72DE995-A39D-4105-B076-1E3DA03B8C7E}" srcOrd="0" destOrd="0" parTransId="{581136BA-DB7D-493F-AA6C-B6D4C8D52683}" sibTransId="{F758A0D1-F2E8-4D83-92EA-C281E530C858}"/>
    <dgm:cxn modelId="{DB70C130-C7C1-4B58-8DC4-5BF84AEF7BA5}" srcId="{F72DE995-A39D-4105-B076-1E3DA03B8C7E}" destId="{BF1406A8-5605-41CF-9279-D3B40E2E6BC8}" srcOrd="1" destOrd="0" parTransId="{5FC5669C-4C00-4D05-9256-B85FEC6F3A55}" sibTransId="{76BB7D3D-EC74-4A39-B21B-D4AB06117597}"/>
    <dgm:cxn modelId="{B15A4EFE-A109-43A3-B412-4AC5143ED94D}" type="presParOf" srcId="{8293BBB7-C5BC-4B7F-ACBA-88A8FD4EF109}" destId="{5FC18871-4EE0-46F2-831A-79203BE4CF83}" srcOrd="0" destOrd="0" presId="urn:microsoft.com/office/officeart/2005/8/layout/hList1"/>
    <dgm:cxn modelId="{4CADE910-019C-4BDD-B63E-CB92026AB82F}" type="presParOf" srcId="{5FC18871-4EE0-46F2-831A-79203BE4CF83}" destId="{68226D6D-7BB9-443E-867B-9D011B941BFE}" srcOrd="0" destOrd="0" presId="urn:microsoft.com/office/officeart/2005/8/layout/hList1"/>
    <dgm:cxn modelId="{0CD0A6A0-82A3-4FDE-9C17-4EB097E35CE3}" type="presParOf" srcId="{5FC18871-4EE0-46F2-831A-79203BE4CF83}" destId="{7E1B6B56-C825-454A-9A5C-1C693CD2351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65419E-5651-44EF-AF0B-0D813B75548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D95D87B3-5489-492E-94AF-6924C05CF818}" type="pres">
      <dgm:prSet presAssocID="{A665419E-5651-44EF-AF0B-0D813B755482}" presName="CompostProcess" presStyleCnt="0">
        <dgm:presLayoutVars>
          <dgm:dir/>
          <dgm:resizeHandles val="exact"/>
        </dgm:presLayoutVars>
      </dgm:prSet>
      <dgm:spPr/>
    </dgm:pt>
    <dgm:pt modelId="{D48FEDAA-9D4E-401C-8A5F-323C2AD2989C}" type="pres">
      <dgm:prSet presAssocID="{A665419E-5651-44EF-AF0B-0D813B755482}" presName="arrow" presStyleLbl="bgShp" presStyleIdx="0" presStyleCnt="1" custScaleX="64823" custScaleY="63448" custLinFactNeighborX="-8700"/>
      <dgm:spPr>
        <a:solidFill>
          <a:srgbClr val="002060"/>
        </a:solidFill>
      </dgm:spPr>
    </dgm:pt>
    <dgm:pt modelId="{3F6662AF-F51E-496C-A7AB-0082BFA0CC3F}" type="pres">
      <dgm:prSet presAssocID="{A665419E-5651-44EF-AF0B-0D813B755482}" presName="linearProcess" presStyleCnt="0"/>
      <dgm:spPr/>
    </dgm:pt>
  </dgm:ptLst>
  <dgm:cxnLst>
    <dgm:cxn modelId="{9B8BE10D-4B30-4676-AA7D-712BBB8E0B1B}" type="presOf" srcId="{A665419E-5651-44EF-AF0B-0D813B755482}" destId="{D95D87B3-5489-492E-94AF-6924C05CF818}" srcOrd="0" destOrd="0" presId="urn:microsoft.com/office/officeart/2005/8/layout/hProcess9"/>
    <dgm:cxn modelId="{AC680218-6556-45CF-B8BF-4C6A7A7B500B}" type="presParOf" srcId="{D95D87B3-5489-492E-94AF-6924C05CF818}" destId="{D48FEDAA-9D4E-401C-8A5F-323C2AD2989C}" srcOrd="0" destOrd="0" presId="urn:microsoft.com/office/officeart/2005/8/layout/hProcess9"/>
    <dgm:cxn modelId="{3021292D-CC36-40A6-BDC8-76A3DCFEF049}" type="presParOf" srcId="{D95D87B3-5489-492E-94AF-6924C05CF818}" destId="{3F6662AF-F51E-496C-A7AB-0082BFA0CC3F}" srcOrd="1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A5C969-2CDF-4755-9513-FD84C9473F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508367-FF3F-4582-B828-397A07C4502C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MEETING</a:t>
          </a:r>
          <a:endParaRPr lang="en-US" dirty="0"/>
        </a:p>
      </dgm:t>
    </dgm:pt>
    <dgm:pt modelId="{25F8F01A-BF53-4555-9AD3-280BC275B7C3}" type="parTrans" cxnId="{8BAA5550-81E0-48A7-98AD-A0A987887A58}">
      <dgm:prSet/>
      <dgm:spPr/>
      <dgm:t>
        <a:bodyPr/>
        <a:lstStyle/>
        <a:p>
          <a:endParaRPr lang="en-US"/>
        </a:p>
      </dgm:t>
    </dgm:pt>
    <dgm:pt modelId="{886BC021-77F2-4C43-B20F-6BE916F7182D}" type="sibTrans" cxnId="{8BAA5550-81E0-48A7-98AD-A0A987887A58}">
      <dgm:prSet/>
      <dgm:spPr/>
      <dgm:t>
        <a:bodyPr/>
        <a:lstStyle/>
        <a:p>
          <a:endParaRPr lang="en-US"/>
        </a:p>
      </dgm:t>
    </dgm:pt>
    <dgm:pt modelId="{652B7F2E-2F4B-4782-A8A2-32C9F6785B73}">
      <dgm:prSet phldrT="[Text]"/>
      <dgm:spPr/>
      <dgm:t>
        <a:bodyPr/>
        <a:lstStyle/>
        <a:p>
          <a:r>
            <a:rPr lang="en-US" dirty="0" smtClean="0"/>
            <a:t>Meet with mentor every 4-6 weeks</a:t>
          </a:r>
          <a:endParaRPr lang="en-US" dirty="0"/>
        </a:p>
      </dgm:t>
    </dgm:pt>
    <dgm:pt modelId="{3A03B142-B324-46C7-A4B9-76646BEF4C76}" type="parTrans" cxnId="{390B5C81-DB8F-48B0-A774-65E5CEB7C12F}">
      <dgm:prSet/>
      <dgm:spPr/>
      <dgm:t>
        <a:bodyPr/>
        <a:lstStyle/>
        <a:p>
          <a:endParaRPr lang="en-US"/>
        </a:p>
      </dgm:t>
    </dgm:pt>
    <dgm:pt modelId="{0E0C6A30-C62B-4405-A4B3-942BA357D0E7}" type="sibTrans" cxnId="{390B5C81-DB8F-48B0-A774-65E5CEB7C12F}">
      <dgm:prSet/>
      <dgm:spPr/>
      <dgm:t>
        <a:bodyPr/>
        <a:lstStyle/>
        <a:p>
          <a:endParaRPr lang="en-US"/>
        </a:p>
      </dgm:t>
    </dgm:pt>
    <dgm:pt modelId="{F0272E91-98E5-4688-975A-F9209C7D2722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SCHEDULING</a:t>
          </a:r>
          <a:endParaRPr lang="en-US" dirty="0"/>
        </a:p>
      </dgm:t>
    </dgm:pt>
    <dgm:pt modelId="{D13C379E-E4E6-4A41-9F81-5199A077921F}" type="parTrans" cxnId="{6E3AA2A1-B998-480D-BC51-C252017C868B}">
      <dgm:prSet/>
      <dgm:spPr/>
      <dgm:t>
        <a:bodyPr/>
        <a:lstStyle/>
        <a:p>
          <a:endParaRPr lang="en-US"/>
        </a:p>
      </dgm:t>
    </dgm:pt>
    <dgm:pt modelId="{6AE876AC-B785-45EF-9D50-0391339E9613}" type="sibTrans" cxnId="{6E3AA2A1-B998-480D-BC51-C252017C868B}">
      <dgm:prSet/>
      <dgm:spPr/>
      <dgm:t>
        <a:bodyPr/>
        <a:lstStyle/>
        <a:p>
          <a:endParaRPr lang="en-US"/>
        </a:p>
      </dgm:t>
    </dgm:pt>
    <dgm:pt modelId="{6558DE0B-621A-4FB2-A14A-E26630EB2788}">
      <dgm:prSet phldrT="[Text]"/>
      <dgm:spPr/>
      <dgm:t>
        <a:bodyPr/>
        <a:lstStyle/>
        <a:p>
          <a:r>
            <a:rPr lang="en-US" dirty="0" smtClean="0"/>
            <a:t>Preference goes to mentor</a:t>
          </a:r>
          <a:endParaRPr lang="en-US" dirty="0"/>
        </a:p>
      </dgm:t>
    </dgm:pt>
    <dgm:pt modelId="{4795CC19-7039-4AD1-AF3B-D1D3EB6F0C21}" type="parTrans" cxnId="{A5F6509B-88BD-4912-836E-C2BB1DEB95DC}">
      <dgm:prSet/>
      <dgm:spPr/>
      <dgm:t>
        <a:bodyPr/>
        <a:lstStyle/>
        <a:p>
          <a:endParaRPr lang="en-US"/>
        </a:p>
      </dgm:t>
    </dgm:pt>
    <dgm:pt modelId="{E2DC14D1-3803-4962-B8DB-4CA1CD5A8F00}" type="sibTrans" cxnId="{A5F6509B-88BD-4912-836E-C2BB1DEB95DC}">
      <dgm:prSet/>
      <dgm:spPr/>
      <dgm:t>
        <a:bodyPr/>
        <a:lstStyle/>
        <a:p>
          <a:endParaRPr lang="en-US"/>
        </a:p>
      </dgm:t>
    </dgm:pt>
    <dgm:pt modelId="{76272DD3-3F7F-4066-B2D9-120FF4575C39}">
      <dgm:prSet phldrT="[Text]"/>
      <dgm:spPr/>
      <dgm:t>
        <a:bodyPr/>
        <a:lstStyle/>
        <a:p>
          <a:r>
            <a:rPr lang="en-US" dirty="0" smtClean="0"/>
            <a:t>Ideally meetings are </a:t>
          </a:r>
          <a:r>
            <a:rPr lang="en-US" dirty="0" smtClean="0"/>
            <a:t>1-1.5 </a:t>
          </a:r>
          <a:r>
            <a:rPr lang="en-US" dirty="0" smtClean="0"/>
            <a:t>hours</a:t>
          </a:r>
          <a:endParaRPr lang="en-US" dirty="0"/>
        </a:p>
      </dgm:t>
    </dgm:pt>
    <dgm:pt modelId="{3A787628-9B13-4C93-9EED-487740FD10C1}" type="parTrans" cxnId="{A1D24E32-A6B7-4645-AD7D-134FF4E8F622}">
      <dgm:prSet/>
      <dgm:spPr/>
      <dgm:t>
        <a:bodyPr/>
        <a:lstStyle/>
        <a:p>
          <a:endParaRPr lang="en-US"/>
        </a:p>
      </dgm:t>
    </dgm:pt>
    <dgm:pt modelId="{82962C6E-7AFC-447C-B22D-3D1C5EBED4F5}" type="sibTrans" cxnId="{A1D24E32-A6B7-4645-AD7D-134FF4E8F622}">
      <dgm:prSet/>
      <dgm:spPr/>
      <dgm:t>
        <a:bodyPr/>
        <a:lstStyle/>
        <a:p>
          <a:endParaRPr lang="en-US"/>
        </a:p>
      </dgm:t>
    </dgm:pt>
    <dgm:pt modelId="{7AA7C7F9-D70B-44B6-8224-6459642F8232}">
      <dgm:prSet phldrT="[Text]"/>
      <dgm:spPr/>
      <dgm:t>
        <a:bodyPr/>
        <a:lstStyle/>
        <a:p>
          <a:r>
            <a:rPr lang="en-US" dirty="0" smtClean="0"/>
            <a:t>Check with mentor for </a:t>
          </a:r>
          <a:r>
            <a:rPr lang="en-US" dirty="0" smtClean="0"/>
            <a:t>scheduling preferences</a:t>
          </a:r>
          <a:endParaRPr lang="en-US" dirty="0"/>
        </a:p>
      </dgm:t>
    </dgm:pt>
    <dgm:pt modelId="{D553B51C-1703-4966-B418-F752838A95C0}" type="parTrans" cxnId="{B6C909F9-47B2-4187-A12F-8D7C3B2FD557}">
      <dgm:prSet/>
      <dgm:spPr/>
      <dgm:t>
        <a:bodyPr/>
        <a:lstStyle/>
        <a:p>
          <a:endParaRPr lang="en-US"/>
        </a:p>
      </dgm:t>
    </dgm:pt>
    <dgm:pt modelId="{0A63280D-D4B8-4A5A-A82F-3094451C0BEB}" type="sibTrans" cxnId="{B6C909F9-47B2-4187-A12F-8D7C3B2FD557}">
      <dgm:prSet/>
      <dgm:spPr/>
      <dgm:t>
        <a:bodyPr/>
        <a:lstStyle/>
        <a:p>
          <a:endParaRPr lang="en-US"/>
        </a:p>
      </dgm:t>
    </dgm:pt>
    <dgm:pt modelId="{F6303A04-E7F7-44B9-A222-9A111A378AD7}">
      <dgm:prSet phldrT="[Text]"/>
      <dgm:spPr/>
      <dgm:t>
        <a:bodyPr/>
        <a:lstStyle/>
        <a:p>
          <a:endParaRPr lang="en-US" dirty="0"/>
        </a:p>
      </dgm:t>
    </dgm:pt>
    <dgm:pt modelId="{693C7BFE-A569-4881-936F-4DED652A2A80}" type="parTrans" cxnId="{58B25631-F85B-4EBA-90FE-508F624D6080}">
      <dgm:prSet/>
      <dgm:spPr/>
      <dgm:t>
        <a:bodyPr/>
        <a:lstStyle/>
        <a:p>
          <a:endParaRPr lang="en-US"/>
        </a:p>
      </dgm:t>
    </dgm:pt>
    <dgm:pt modelId="{FB684BA0-BD27-4231-A522-548329312A6E}" type="sibTrans" cxnId="{58B25631-F85B-4EBA-90FE-508F624D6080}">
      <dgm:prSet/>
      <dgm:spPr/>
      <dgm:t>
        <a:bodyPr/>
        <a:lstStyle/>
        <a:p>
          <a:endParaRPr lang="en-US"/>
        </a:p>
      </dgm:t>
    </dgm:pt>
    <dgm:pt modelId="{96D9C071-97DA-458B-8E74-000C055D7FD6}">
      <dgm:prSet phldrT="[Text]"/>
      <dgm:spPr/>
      <dgm:t>
        <a:bodyPr/>
        <a:lstStyle/>
        <a:p>
          <a:r>
            <a:rPr lang="en-US" dirty="0" smtClean="0"/>
            <a:t>Juggling a busy schedule- FLEXIBILITY is key</a:t>
          </a:r>
          <a:endParaRPr lang="en-US" dirty="0"/>
        </a:p>
      </dgm:t>
    </dgm:pt>
    <dgm:pt modelId="{92BE83BB-0871-4230-9042-66E26FD87E64}" type="parTrans" cxnId="{8B02BD7B-2A79-4964-9922-554FF69289D9}">
      <dgm:prSet/>
      <dgm:spPr/>
      <dgm:t>
        <a:bodyPr/>
        <a:lstStyle/>
        <a:p>
          <a:endParaRPr lang="en-US"/>
        </a:p>
      </dgm:t>
    </dgm:pt>
    <dgm:pt modelId="{02E3F680-DBD1-4B08-9ADE-C91023633FC4}" type="sibTrans" cxnId="{8B02BD7B-2A79-4964-9922-554FF69289D9}">
      <dgm:prSet/>
      <dgm:spPr/>
      <dgm:t>
        <a:bodyPr/>
        <a:lstStyle/>
        <a:p>
          <a:endParaRPr lang="en-US"/>
        </a:p>
      </dgm:t>
    </dgm:pt>
    <dgm:pt modelId="{129ED800-8DFE-4478-81CA-E3FF3DD873FF}">
      <dgm:prSet phldrT="[Text]"/>
      <dgm:spPr/>
      <dgm:t>
        <a:bodyPr/>
        <a:lstStyle/>
        <a:p>
          <a:r>
            <a:rPr lang="en-US" dirty="0" smtClean="0"/>
            <a:t>Sometimes mentors have their assistants help</a:t>
          </a:r>
          <a:endParaRPr lang="en-US" dirty="0"/>
        </a:p>
      </dgm:t>
    </dgm:pt>
    <dgm:pt modelId="{69A6D29B-57ED-4778-AA06-45A3E90662B6}" type="parTrans" cxnId="{7805C863-C576-4BA9-83D9-8E7039288062}">
      <dgm:prSet/>
      <dgm:spPr/>
      <dgm:t>
        <a:bodyPr/>
        <a:lstStyle/>
        <a:p>
          <a:endParaRPr lang="en-US"/>
        </a:p>
      </dgm:t>
    </dgm:pt>
    <dgm:pt modelId="{1115162F-B218-42CA-A5AD-C680D7C7A0A9}" type="sibTrans" cxnId="{7805C863-C576-4BA9-83D9-8E7039288062}">
      <dgm:prSet/>
      <dgm:spPr/>
      <dgm:t>
        <a:bodyPr/>
        <a:lstStyle/>
        <a:p>
          <a:endParaRPr lang="en-US"/>
        </a:p>
      </dgm:t>
    </dgm:pt>
    <dgm:pt modelId="{DC5255EE-3466-45D6-8E6C-99BE059D2543}">
      <dgm:prSet phldrT="[Text]"/>
      <dgm:spPr/>
      <dgm:t>
        <a:bodyPr/>
        <a:lstStyle/>
        <a:p>
          <a:r>
            <a:rPr lang="en-US" dirty="0" smtClean="0"/>
            <a:t>Follow-up messages are your friend</a:t>
          </a:r>
          <a:endParaRPr lang="en-US" dirty="0"/>
        </a:p>
      </dgm:t>
    </dgm:pt>
    <dgm:pt modelId="{B0F7D3C3-7B1F-4C25-8FD1-F71E85C1BC20}" type="parTrans" cxnId="{1FADC3DD-2F74-4FC0-8650-89F7D8712AD0}">
      <dgm:prSet/>
      <dgm:spPr/>
    </dgm:pt>
    <dgm:pt modelId="{CA689318-A34F-4C23-9BED-0C717EC15F3E}" type="sibTrans" cxnId="{1FADC3DD-2F74-4FC0-8650-89F7D8712AD0}">
      <dgm:prSet/>
      <dgm:spPr/>
    </dgm:pt>
    <dgm:pt modelId="{F194498C-D659-4E49-8261-A33B85F5514A}" type="pres">
      <dgm:prSet presAssocID="{10A5C969-2CDF-4755-9513-FD84C9473F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B42BFA-86DC-48B7-9F8F-DFE6FFC193C6}" type="pres">
      <dgm:prSet presAssocID="{C0508367-FF3F-4582-B828-397A07C4502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9B723-DC23-4F24-B85C-D902D493C189}" type="pres">
      <dgm:prSet presAssocID="{C0508367-FF3F-4582-B828-397A07C4502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B8E6B4-8EB3-4C9C-A532-ED6E4D54FDE0}" type="pres">
      <dgm:prSet presAssocID="{F0272E91-98E5-4688-975A-F9209C7D27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80DF06-CF64-4A3A-B2C8-A5E9AB1A3082}" type="pres">
      <dgm:prSet presAssocID="{F0272E91-98E5-4688-975A-F9209C7D27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017A07-E0F8-4572-B180-B7842B6B1C40}" type="presOf" srcId="{96D9C071-97DA-458B-8E74-000C055D7FD6}" destId="{AF80DF06-CF64-4A3A-B2C8-A5E9AB1A3082}" srcOrd="0" destOrd="2" presId="urn:microsoft.com/office/officeart/2005/8/layout/vList2"/>
    <dgm:cxn modelId="{A5F6509B-88BD-4912-836E-C2BB1DEB95DC}" srcId="{F0272E91-98E5-4688-975A-F9209C7D2722}" destId="{6558DE0B-621A-4FB2-A14A-E26630EB2788}" srcOrd="0" destOrd="0" parTransId="{4795CC19-7039-4AD1-AF3B-D1D3EB6F0C21}" sibTransId="{E2DC14D1-3803-4962-B8DB-4CA1CD5A8F00}"/>
    <dgm:cxn modelId="{A1D24E32-A6B7-4645-AD7D-134FF4E8F622}" srcId="{C0508367-FF3F-4582-B828-397A07C4502C}" destId="{76272DD3-3F7F-4066-B2D9-120FF4575C39}" srcOrd="1" destOrd="0" parTransId="{3A787628-9B13-4C93-9EED-487740FD10C1}" sibTransId="{82962C6E-7AFC-447C-B22D-3D1C5EBED4F5}"/>
    <dgm:cxn modelId="{7805C863-C576-4BA9-83D9-8E7039288062}" srcId="{F0272E91-98E5-4688-975A-F9209C7D2722}" destId="{129ED800-8DFE-4478-81CA-E3FF3DD873FF}" srcOrd="4" destOrd="0" parTransId="{69A6D29B-57ED-4778-AA06-45A3E90662B6}" sibTransId="{1115162F-B218-42CA-A5AD-C680D7C7A0A9}"/>
    <dgm:cxn modelId="{6E3AA2A1-B998-480D-BC51-C252017C868B}" srcId="{10A5C969-2CDF-4755-9513-FD84C9473F3E}" destId="{F0272E91-98E5-4688-975A-F9209C7D2722}" srcOrd="1" destOrd="0" parTransId="{D13C379E-E4E6-4A41-9F81-5199A077921F}" sibTransId="{6AE876AC-B785-45EF-9D50-0391339E9613}"/>
    <dgm:cxn modelId="{390B5C81-DB8F-48B0-A774-65E5CEB7C12F}" srcId="{C0508367-FF3F-4582-B828-397A07C4502C}" destId="{652B7F2E-2F4B-4782-A8A2-32C9F6785B73}" srcOrd="0" destOrd="0" parTransId="{3A03B142-B324-46C7-A4B9-76646BEF4C76}" sibTransId="{0E0C6A30-C62B-4405-A4B3-942BA357D0E7}"/>
    <dgm:cxn modelId="{B6C909F9-47B2-4187-A12F-8D7C3B2FD557}" srcId="{F0272E91-98E5-4688-975A-F9209C7D2722}" destId="{7AA7C7F9-D70B-44B6-8224-6459642F8232}" srcOrd="1" destOrd="0" parTransId="{D553B51C-1703-4966-B418-F752838A95C0}" sibTransId="{0A63280D-D4B8-4A5A-A82F-3094451C0BEB}"/>
    <dgm:cxn modelId="{9462B1A8-890B-4222-AAD4-9308044F7197}" type="presOf" srcId="{10A5C969-2CDF-4755-9513-FD84C9473F3E}" destId="{F194498C-D659-4E49-8261-A33B85F5514A}" srcOrd="0" destOrd="0" presId="urn:microsoft.com/office/officeart/2005/8/layout/vList2"/>
    <dgm:cxn modelId="{58B25631-F85B-4EBA-90FE-508F624D6080}" srcId="{F0272E91-98E5-4688-975A-F9209C7D2722}" destId="{F6303A04-E7F7-44B9-A222-9A111A378AD7}" srcOrd="5" destOrd="0" parTransId="{693C7BFE-A569-4881-936F-4DED652A2A80}" sibTransId="{FB684BA0-BD27-4231-A522-548329312A6E}"/>
    <dgm:cxn modelId="{0813323B-50CC-4403-84C8-2DF1F7933F36}" type="presOf" srcId="{F0272E91-98E5-4688-975A-F9209C7D2722}" destId="{63B8E6B4-8EB3-4C9C-A532-ED6E4D54FDE0}" srcOrd="0" destOrd="0" presId="urn:microsoft.com/office/officeart/2005/8/layout/vList2"/>
    <dgm:cxn modelId="{8B02BD7B-2A79-4964-9922-554FF69289D9}" srcId="{F0272E91-98E5-4688-975A-F9209C7D2722}" destId="{96D9C071-97DA-458B-8E74-000C055D7FD6}" srcOrd="2" destOrd="0" parTransId="{92BE83BB-0871-4230-9042-66E26FD87E64}" sibTransId="{02E3F680-DBD1-4B08-9ADE-C91023633FC4}"/>
    <dgm:cxn modelId="{1FADC3DD-2F74-4FC0-8650-89F7D8712AD0}" srcId="{F0272E91-98E5-4688-975A-F9209C7D2722}" destId="{DC5255EE-3466-45D6-8E6C-99BE059D2543}" srcOrd="3" destOrd="0" parTransId="{B0F7D3C3-7B1F-4C25-8FD1-F71E85C1BC20}" sibTransId="{CA689318-A34F-4C23-9BED-0C717EC15F3E}"/>
    <dgm:cxn modelId="{689A7780-A7A3-430F-888F-6B601DABA239}" type="presOf" srcId="{C0508367-FF3F-4582-B828-397A07C4502C}" destId="{30B42BFA-86DC-48B7-9F8F-DFE6FFC193C6}" srcOrd="0" destOrd="0" presId="urn:microsoft.com/office/officeart/2005/8/layout/vList2"/>
    <dgm:cxn modelId="{AA1ED359-A60C-489F-B9F5-525AD4D74B84}" type="presOf" srcId="{7AA7C7F9-D70B-44B6-8224-6459642F8232}" destId="{AF80DF06-CF64-4A3A-B2C8-A5E9AB1A3082}" srcOrd="0" destOrd="1" presId="urn:microsoft.com/office/officeart/2005/8/layout/vList2"/>
    <dgm:cxn modelId="{2D0E8B06-A268-4E22-BEE9-416233791DFE}" type="presOf" srcId="{76272DD3-3F7F-4066-B2D9-120FF4575C39}" destId="{D049B723-DC23-4F24-B85C-D902D493C189}" srcOrd="0" destOrd="1" presId="urn:microsoft.com/office/officeart/2005/8/layout/vList2"/>
    <dgm:cxn modelId="{96D1A8AC-94C3-459F-BF09-0EA0C1C4884E}" type="presOf" srcId="{652B7F2E-2F4B-4782-A8A2-32C9F6785B73}" destId="{D049B723-DC23-4F24-B85C-D902D493C189}" srcOrd="0" destOrd="0" presId="urn:microsoft.com/office/officeart/2005/8/layout/vList2"/>
    <dgm:cxn modelId="{7281A720-400B-4564-B8B1-7545AB269E50}" type="presOf" srcId="{129ED800-8DFE-4478-81CA-E3FF3DD873FF}" destId="{AF80DF06-CF64-4A3A-B2C8-A5E9AB1A3082}" srcOrd="0" destOrd="4" presId="urn:microsoft.com/office/officeart/2005/8/layout/vList2"/>
    <dgm:cxn modelId="{8D11C168-17B8-4C97-95B5-60217514DB9F}" type="presOf" srcId="{6558DE0B-621A-4FB2-A14A-E26630EB2788}" destId="{AF80DF06-CF64-4A3A-B2C8-A5E9AB1A3082}" srcOrd="0" destOrd="0" presId="urn:microsoft.com/office/officeart/2005/8/layout/vList2"/>
    <dgm:cxn modelId="{9FF63CB9-AF57-4A26-BAC2-8CCB22679771}" type="presOf" srcId="{F6303A04-E7F7-44B9-A222-9A111A378AD7}" destId="{AF80DF06-CF64-4A3A-B2C8-A5E9AB1A3082}" srcOrd="0" destOrd="5" presId="urn:microsoft.com/office/officeart/2005/8/layout/vList2"/>
    <dgm:cxn modelId="{8BAA5550-81E0-48A7-98AD-A0A987887A58}" srcId="{10A5C969-2CDF-4755-9513-FD84C9473F3E}" destId="{C0508367-FF3F-4582-B828-397A07C4502C}" srcOrd="0" destOrd="0" parTransId="{25F8F01A-BF53-4555-9AD3-280BC275B7C3}" sibTransId="{886BC021-77F2-4C43-B20F-6BE916F7182D}"/>
    <dgm:cxn modelId="{6D5CC8FD-3416-4AB3-B2F2-364C1F37C3E4}" type="presOf" srcId="{DC5255EE-3466-45D6-8E6C-99BE059D2543}" destId="{AF80DF06-CF64-4A3A-B2C8-A5E9AB1A3082}" srcOrd="0" destOrd="3" presId="urn:microsoft.com/office/officeart/2005/8/layout/vList2"/>
    <dgm:cxn modelId="{2F78C8DF-5FBA-4F8A-91F6-DFB72CA34BC5}" type="presParOf" srcId="{F194498C-D659-4E49-8261-A33B85F5514A}" destId="{30B42BFA-86DC-48B7-9F8F-DFE6FFC193C6}" srcOrd="0" destOrd="0" presId="urn:microsoft.com/office/officeart/2005/8/layout/vList2"/>
    <dgm:cxn modelId="{305C7971-5E4D-4392-9AA4-B610BA4DDCAF}" type="presParOf" srcId="{F194498C-D659-4E49-8261-A33B85F5514A}" destId="{D049B723-DC23-4F24-B85C-D902D493C189}" srcOrd="1" destOrd="0" presId="urn:microsoft.com/office/officeart/2005/8/layout/vList2"/>
    <dgm:cxn modelId="{611AB673-0E0A-4E00-AD1B-5BA5EE552168}" type="presParOf" srcId="{F194498C-D659-4E49-8261-A33B85F5514A}" destId="{63B8E6B4-8EB3-4C9C-A532-ED6E4D54FDE0}" srcOrd="2" destOrd="0" presId="urn:microsoft.com/office/officeart/2005/8/layout/vList2"/>
    <dgm:cxn modelId="{17D7D03A-CBE9-494B-9958-39108297A6CA}" type="presParOf" srcId="{F194498C-D659-4E49-8261-A33B85F5514A}" destId="{AF80DF06-CF64-4A3A-B2C8-A5E9AB1A308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FB097A-AE4D-45B1-AFEC-6F734606E373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7EFEB806-27C2-49E6-A8BA-E0211D9BEBB5}">
      <dgm:prSet phldrT="[Text]"/>
      <dgm:spPr/>
      <dgm:t>
        <a:bodyPr/>
        <a:lstStyle/>
        <a:p>
          <a:r>
            <a:rPr lang="en-US" b="1" dirty="0" smtClean="0"/>
            <a:t>January: Notification</a:t>
          </a:r>
          <a:endParaRPr lang="en-US" b="1" dirty="0"/>
        </a:p>
      </dgm:t>
    </dgm:pt>
    <dgm:pt modelId="{0406007C-FE3C-4BA8-A84A-6BC9B82C9112}" type="parTrans" cxnId="{0FAAD597-ECC6-47D9-9440-3C5DC8CFD0F5}">
      <dgm:prSet/>
      <dgm:spPr/>
      <dgm:t>
        <a:bodyPr/>
        <a:lstStyle/>
        <a:p>
          <a:endParaRPr lang="en-US"/>
        </a:p>
      </dgm:t>
    </dgm:pt>
    <dgm:pt modelId="{340EFF19-FC30-4634-A24B-C4EF53FBFB7A}" type="sibTrans" cxnId="{0FAAD597-ECC6-47D9-9440-3C5DC8CFD0F5}">
      <dgm:prSet/>
      <dgm:spPr/>
      <dgm:t>
        <a:bodyPr/>
        <a:lstStyle/>
        <a:p>
          <a:endParaRPr lang="en-US"/>
        </a:p>
      </dgm:t>
    </dgm:pt>
    <dgm:pt modelId="{1B925ECF-BA4C-4079-9101-9AD6B49CE02A}">
      <dgm:prSet phldrT="[Text]"/>
      <dgm:spPr/>
      <dgm:t>
        <a:bodyPr/>
        <a:lstStyle/>
        <a:p>
          <a:r>
            <a:rPr lang="en-US" b="1" dirty="0" smtClean="0"/>
            <a:t>January: Mentorship Orientation</a:t>
          </a:r>
          <a:endParaRPr lang="en-US" b="1" dirty="0"/>
        </a:p>
      </dgm:t>
    </dgm:pt>
    <dgm:pt modelId="{20FB0C43-F848-4B2A-A3CD-C03B5927419D}" type="parTrans" cxnId="{D6A82A5D-06A3-46C9-B974-FD1A141FB161}">
      <dgm:prSet/>
      <dgm:spPr/>
      <dgm:t>
        <a:bodyPr/>
        <a:lstStyle/>
        <a:p>
          <a:endParaRPr lang="en-US"/>
        </a:p>
      </dgm:t>
    </dgm:pt>
    <dgm:pt modelId="{261906CF-22CB-4D1B-AB25-2BC511571B97}" type="sibTrans" cxnId="{D6A82A5D-06A3-46C9-B974-FD1A141FB161}">
      <dgm:prSet/>
      <dgm:spPr/>
      <dgm:t>
        <a:bodyPr/>
        <a:lstStyle/>
        <a:p>
          <a:endParaRPr lang="en-US"/>
        </a:p>
      </dgm:t>
    </dgm:pt>
    <dgm:pt modelId="{26CF26A5-ECCF-4934-996A-522B1EC2AF70}">
      <dgm:prSet phldrT="[Text]"/>
      <dgm:spPr/>
      <dgm:t>
        <a:bodyPr/>
        <a:lstStyle/>
        <a:p>
          <a:r>
            <a:rPr lang="en-US" b="1" dirty="0" smtClean="0"/>
            <a:t>Jan./Feb.: First meeting</a:t>
          </a:r>
          <a:endParaRPr lang="en-US" b="1" dirty="0"/>
        </a:p>
      </dgm:t>
    </dgm:pt>
    <dgm:pt modelId="{12EEADB8-DE2B-4971-A81D-AEE666F04760}" type="parTrans" cxnId="{EA56BB4A-850D-4885-9416-2E0640F69E96}">
      <dgm:prSet/>
      <dgm:spPr/>
      <dgm:t>
        <a:bodyPr/>
        <a:lstStyle/>
        <a:p>
          <a:endParaRPr lang="en-US"/>
        </a:p>
      </dgm:t>
    </dgm:pt>
    <dgm:pt modelId="{95F69423-A1A0-44CB-B6FA-ABC6E22039B4}" type="sibTrans" cxnId="{EA56BB4A-850D-4885-9416-2E0640F69E96}">
      <dgm:prSet/>
      <dgm:spPr/>
      <dgm:t>
        <a:bodyPr/>
        <a:lstStyle/>
        <a:p>
          <a:endParaRPr lang="en-US"/>
        </a:p>
      </dgm:t>
    </dgm:pt>
    <dgm:pt modelId="{4DE5169E-D950-4BF5-9C91-06C659E6CA4F}">
      <dgm:prSet phldrT="[Text]"/>
      <dgm:spPr/>
      <dgm:t>
        <a:bodyPr/>
        <a:lstStyle/>
        <a:p>
          <a:r>
            <a:rPr lang="en-US" b="1" dirty="0" smtClean="0"/>
            <a:t>March– December: Ongoing meetings</a:t>
          </a:r>
          <a:endParaRPr lang="en-US" b="1" dirty="0"/>
        </a:p>
      </dgm:t>
    </dgm:pt>
    <dgm:pt modelId="{3C1B1826-C792-449A-85B6-1D4B59AE19B3}" type="parTrans" cxnId="{818E5025-AA29-4DC2-809D-46D5D1EE72D3}">
      <dgm:prSet/>
      <dgm:spPr/>
      <dgm:t>
        <a:bodyPr/>
        <a:lstStyle/>
        <a:p>
          <a:endParaRPr lang="en-US"/>
        </a:p>
      </dgm:t>
    </dgm:pt>
    <dgm:pt modelId="{2107AFBD-7F5C-4716-BC11-35FC96DB8902}" type="sibTrans" cxnId="{818E5025-AA29-4DC2-809D-46D5D1EE72D3}">
      <dgm:prSet/>
      <dgm:spPr/>
      <dgm:t>
        <a:bodyPr/>
        <a:lstStyle/>
        <a:p>
          <a:endParaRPr lang="en-US"/>
        </a:p>
      </dgm:t>
    </dgm:pt>
    <dgm:pt modelId="{82A6C4CC-5EAD-4F11-8889-1FA490308B82}">
      <dgm:prSet phldrT="[Text]"/>
      <dgm:spPr/>
      <dgm:t>
        <a:bodyPr/>
        <a:lstStyle/>
        <a:p>
          <a:r>
            <a:rPr lang="en-US" b="1" dirty="0" smtClean="0"/>
            <a:t>December: Formal wrap-up, thank mentor, complete survey</a:t>
          </a:r>
          <a:endParaRPr lang="en-US" b="1" dirty="0"/>
        </a:p>
      </dgm:t>
    </dgm:pt>
    <dgm:pt modelId="{0EFF6D9E-3B80-4B9C-9434-3F73F78607D7}" type="parTrans" cxnId="{EF2B91D2-4EBD-4986-A26E-43BC6825130B}">
      <dgm:prSet/>
      <dgm:spPr/>
      <dgm:t>
        <a:bodyPr/>
        <a:lstStyle/>
        <a:p>
          <a:endParaRPr lang="en-US"/>
        </a:p>
      </dgm:t>
    </dgm:pt>
    <dgm:pt modelId="{CFC3A424-00F5-47C6-A190-F44E4EBBF580}" type="sibTrans" cxnId="{EF2B91D2-4EBD-4986-A26E-43BC6825130B}">
      <dgm:prSet/>
      <dgm:spPr/>
      <dgm:t>
        <a:bodyPr/>
        <a:lstStyle/>
        <a:p>
          <a:endParaRPr lang="en-US"/>
        </a:p>
      </dgm:t>
    </dgm:pt>
    <dgm:pt modelId="{7EEA4376-5629-4182-8275-4C69773A242E}" type="pres">
      <dgm:prSet presAssocID="{9CFB097A-AE4D-45B1-AFEC-6F734606E373}" presName="Name0" presStyleCnt="0">
        <dgm:presLayoutVars>
          <dgm:dir/>
          <dgm:animLvl val="lvl"/>
          <dgm:resizeHandles val="exact"/>
        </dgm:presLayoutVars>
      </dgm:prSet>
      <dgm:spPr/>
    </dgm:pt>
    <dgm:pt modelId="{DE26BEE2-36FE-4697-8FEF-9EAF6D3DA90B}" type="pres">
      <dgm:prSet presAssocID="{9CFB097A-AE4D-45B1-AFEC-6F734606E373}" presName="dummy" presStyleCnt="0"/>
      <dgm:spPr/>
    </dgm:pt>
    <dgm:pt modelId="{D58991A1-8F9D-4296-A8DE-E0766DA028C9}" type="pres">
      <dgm:prSet presAssocID="{9CFB097A-AE4D-45B1-AFEC-6F734606E373}" presName="linH" presStyleCnt="0"/>
      <dgm:spPr/>
    </dgm:pt>
    <dgm:pt modelId="{A828CE12-9DB7-4473-B420-3AAD9D6D4A3C}" type="pres">
      <dgm:prSet presAssocID="{9CFB097A-AE4D-45B1-AFEC-6F734606E373}" presName="padding1" presStyleCnt="0"/>
      <dgm:spPr/>
    </dgm:pt>
    <dgm:pt modelId="{64AF4A2E-2D41-4573-878C-929B674D8E56}" type="pres">
      <dgm:prSet presAssocID="{7EFEB806-27C2-49E6-A8BA-E0211D9BEBB5}" presName="linV" presStyleCnt="0"/>
      <dgm:spPr/>
    </dgm:pt>
    <dgm:pt modelId="{61EA7468-A46F-4112-9E7A-B913B3D34CE7}" type="pres">
      <dgm:prSet presAssocID="{7EFEB806-27C2-49E6-A8BA-E0211D9BEBB5}" presName="spVertical1" presStyleCnt="0"/>
      <dgm:spPr/>
    </dgm:pt>
    <dgm:pt modelId="{3EC8B64F-0649-4D84-B09E-8A08213C05D1}" type="pres">
      <dgm:prSet presAssocID="{7EFEB806-27C2-49E6-A8BA-E0211D9BEBB5}" presName="parTx" presStyleLbl="revTx" presStyleIdx="0" presStyleCnt="5" custLinFactNeighborX="-324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3BBE1-13AF-4224-8335-FB448E195417}" type="pres">
      <dgm:prSet presAssocID="{7EFEB806-27C2-49E6-A8BA-E0211D9BEBB5}" presName="spVertical2" presStyleCnt="0"/>
      <dgm:spPr/>
    </dgm:pt>
    <dgm:pt modelId="{498AB88C-07D8-4C37-866D-19466507C134}" type="pres">
      <dgm:prSet presAssocID="{7EFEB806-27C2-49E6-A8BA-E0211D9BEBB5}" presName="spVertical3" presStyleCnt="0"/>
      <dgm:spPr/>
    </dgm:pt>
    <dgm:pt modelId="{5E83CDEA-DB39-4945-9C23-B0F726D270FA}" type="pres">
      <dgm:prSet presAssocID="{340EFF19-FC30-4634-A24B-C4EF53FBFB7A}" presName="space" presStyleCnt="0"/>
      <dgm:spPr/>
    </dgm:pt>
    <dgm:pt modelId="{12F64184-E3AD-4D8E-B085-6CEFFCF9D4B9}" type="pres">
      <dgm:prSet presAssocID="{1B925ECF-BA4C-4079-9101-9AD6B49CE02A}" presName="linV" presStyleCnt="0"/>
      <dgm:spPr/>
    </dgm:pt>
    <dgm:pt modelId="{47957BF6-3EE0-4875-A161-5BD4A6703938}" type="pres">
      <dgm:prSet presAssocID="{1B925ECF-BA4C-4079-9101-9AD6B49CE02A}" presName="spVertical1" presStyleCnt="0"/>
      <dgm:spPr/>
    </dgm:pt>
    <dgm:pt modelId="{1262ED20-74FA-4B6A-9223-E37B4198000B}" type="pres">
      <dgm:prSet presAssocID="{1B925ECF-BA4C-4079-9101-9AD6B49CE02A}" presName="parTx" presStyleLbl="revTx" presStyleIdx="1" presStyleCnt="5" custScaleY="97311" custLinFactNeighborX="-487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FEC9B2-F3CD-4FB1-A215-2216392C0906}" type="pres">
      <dgm:prSet presAssocID="{1B925ECF-BA4C-4079-9101-9AD6B49CE02A}" presName="spVertical2" presStyleCnt="0"/>
      <dgm:spPr/>
    </dgm:pt>
    <dgm:pt modelId="{5729277C-770C-4168-BC98-19AE9828AEC9}" type="pres">
      <dgm:prSet presAssocID="{1B925ECF-BA4C-4079-9101-9AD6B49CE02A}" presName="spVertical3" presStyleCnt="0"/>
      <dgm:spPr/>
    </dgm:pt>
    <dgm:pt modelId="{7392D798-1CE1-4376-B6B6-9EE8115AA162}" type="pres">
      <dgm:prSet presAssocID="{261906CF-22CB-4D1B-AB25-2BC511571B97}" presName="space" presStyleCnt="0"/>
      <dgm:spPr/>
    </dgm:pt>
    <dgm:pt modelId="{A33B6F87-785F-4C2C-9503-055BA6A3FA14}" type="pres">
      <dgm:prSet presAssocID="{26CF26A5-ECCF-4934-996A-522B1EC2AF70}" presName="linV" presStyleCnt="0"/>
      <dgm:spPr/>
    </dgm:pt>
    <dgm:pt modelId="{85C1682D-CC9C-40FC-9290-37EEE9648EAA}" type="pres">
      <dgm:prSet presAssocID="{26CF26A5-ECCF-4934-996A-522B1EC2AF70}" presName="spVertical1" presStyleCnt="0"/>
      <dgm:spPr/>
    </dgm:pt>
    <dgm:pt modelId="{7A9C5DC4-9D5A-41A7-90FF-35B442529965}" type="pres">
      <dgm:prSet presAssocID="{26CF26A5-ECCF-4934-996A-522B1EC2AF70}" presName="parTx" presStyleLbl="revTx" presStyleIdx="2" presStyleCnt="5" custLinFactNeighborX="-613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DE71B-BC4F-4706-AD01-F96D6AB0DB9D}" type="pres">
      <dgm:prSet presAssocID="{26CF26A5-ECCF-4934-996A-522B1EC2AF70}" presName="spVertical2" presStyleCnt="0"/>
      <dgm:spPr/>
    </dgm:pt>
    <dgm:pt modelId="{ED635CDD-9A16-45B8-AD76-37F742EB60CB}" type="pres">
      <dgm:prSet presAssocID="{26CF26A5-ECCF-4934-996A-522B1EC2AF70}" presName="spVertical3" presStyleCnt="0"/>
      <dgm:spPr/>
    </dgm:pt>
    <dgm:pt modelId="{02733893-B7EF-42B3-AE4D-F50B15E20AF2}" type="pres">
      <dgm:prSet presAssocID="{95F69423-A1A0-44CB-B6FA-ABC6E22039B4}" presName="space" presStyleCnt="0"/>
      <dgm:spPr/>
    </dgm:pt>
    <dgm:pt modelId="{77787BED-0B2C-4B0F-AE58-C84EA6CAA68E}" type="pres">
      <dgm:prSet presAssocID="{4DE5169E-D950-4BF5-9C91-06C659E6CA4F}" presName="linV" presStyleCnt="0"/>
      <dgm:spPr/>
    </dgm:pt>
    <dgm:pt modelId="{267EE1E3-DFC9-4B40-838A-2F358F117543}" type="pres">
      <dgm:prSet presAssocID="{4DE5169E-D950-4BF5-9C91-06C659E6CA4F}" presName="spVertical1" presStyleCnt="0"/>
      <dgm:spPr/>
    </dgm:pt>
    <dgm:pt modelId="{D061ABC4-E342-48E8-AB79-34E5185D0EF3}" type="pres">
      <dgm:prSet presAssocID="{4DE5169E-D950-4BF5-9C91-06C659E6CA4F}" presName="parTx" presStyleLbl="revTx" presStyleIdx="3" presStyleCnt="5" custLinFactNeighborX="-559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A5D04-C83B-4D83-8A27-1F0DD8331CDA}" type="pres">
      <dgm:prSet presAssocID="{4DE5169E-D950-4BF5-9C91-06C659E6CA4F}" presName="spVertical2" presStyleCnt="0"/>
      <dgm:spPr/>
    </dgm:pt>
    <dgm:pt modelId="{34D266FA-C72E-4343-B4EC-32D068CAABAD}" type="pres">
      <dgm:prSet presAssocID="{4DE5169E-D950-4BF5-9C91-06C659E6CA4F}" presName="spVertical3" presStyleCnt="0"/>
      <dgm:spPr/>
    </dgm:pt>
    <dgm:pt modelId="{E9C1F0DA-4307-43BA-AF93-C0CB8306F52F}" type="pres">
      <dgm:prSet presAssocID="{2107AFBD-7F5C-4716-BC11-35FC96DB8902}" presName="space" presStyleCnt="0"/>
      <dgm:spPr/>
    </dgm:pt>
    <dgm:pt modelId="{CA8A23F3-9B51-42F0-9A04-8F1A0609A278}" type="pres">
      <dgm:prSet presAssocID="{82A6C4CC-5EAD-4F11-8889-1FA490308B82}" presName="linV" presStyleCnt="0"/>
      <dgm:spPr/>
    </dgm:pt>
    <dgm:pt modelId="{13CB53A7-ABF6-4326-BF68-6D35659BD3D0}" type="pres">
      <dgm:prSet presAssocID="{82A6C4CC-5EAD-4F11-8889-1FA490308B82}" presName="spVertical1" presStyleCnt="0"/>
      <dgm:spPr/>
    </dgm:pt>
    <dgm:pt modelId="{8A6545E8-708A-4E06-AD03-C124B3B879E6}" type="pres">
      <dgm:prSet presAssocID="{82A6C4CC-5EAD-4F11-8889-1FA490308B82}" presName="parTx" presStyleLbl="revTx" presStyleIdx="4" presStyleCnt="5" custLinFactNeighborX="-514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E2FE34-8DCE-48D7-815A-A816C0FEAB9F}" type="pres">
      <dgm:prSet presAssocID="{82A6C4CC-5EAD-4F11-8889-1FA490308B82}" presName="spVertical2" presStyleCnt="0"/>
      <dgm:spPr/>
    </dgm:pt>
    <dgm:pt modelId="{EBAEDF76-C305-4153-85AB-2C1B87796913}" type="pres">
      <dgm:prSet presAssocID="{82A6C4CC-5EAD-4F11-8889-1FA490308B82}" presName="spVertical3" presStyleCnt="0"/>
      <dgm:spPr/>
    </dgm:pt>
    <dgm:pt modelId="{EF1A19F9-5A26-429D-8BF8-CA5956904C75}" type="pres">
      <dgm:prSet presAssocID="{9CFB097A-AE4D-45B1-AFEC-6F734606E373}" presName="padding2" presStyleCnt="0"/>
      <dgm:spPr/>
    </dgm:pt>
    <dgm:pt modelId="{428A495F-7E36-4F8E-A032-6B80A67E7C4B}" type="pres">
      <dgm:prSet presAssocID="{9CFB097A-AE4D-45B1-AFEC-6F734606E373}" presName="negArrow" presStyleCnt="0"/>
      <dgm:spPr/>
    </dgm:pt>
    <dgm:pt modelId="{2798D11B-04E8-4A3E-9302-87533AF188C7}" type="pres">
      <dgm:prSet presAssocID="{9CFB097A-AE4D-45B1-AFEC-6F734606E373}" presName="backgroundArrow" presStyleLbl="node1" presStyleIdx="0" presStyleCnt="1" custLinFactNeighborX="-982"/>
      <dgm:spPr>
        <a:solidFill>
          <a:schemeClr val="accent1">
            <a:lumMod val="40000"/>
            <a:lumOff val="60000"/>
          </a:schemeClr>
        </a:solidFill>
      </dgm:spPr>
    </dgm:pt>
  </dgm:ptLst>
  <dgm:cxnLst>
    <dgm:cxn modelId="{0FAAD597-ECC6-47D9-9440-3C5DC8CFD0F5}" srcId="{9CFB097A-AE4D-45B1-AFEC-6F734606E373}" destId="{7EFEB806-27C2-49E6-A8BA-E0211D9BEBB5}" srcOrd="0" destOrd="0" parTransId="{0406007C-FE3C-4BA8-A84A-6BC9B82C9112}" sibTransId="{340EFF19-FC30-4634-A24B-C4EF53FBFB7A}"/>
    <dgm:cxn modelId="{05F5853D-9A36-47AE-A079-551792BB07F1}" type="presOf" srcId="{7EFEB806-27C2-49E6-A8BA-E0211D9BEBB5}" destId="{3EC8B64F-0649-4D84-B09E-8A08213C05D1}" srcOrd="0" destOrd="0" presId="urn:microsoft.com/office/officeart/2005/8/layout/hProcess3"/>
    <dgm:cxn modelId="{ECF1B879-4A94-485E-BA80-F833DD843E87}" type="presOf" srcId="{26CF26A5-ECCF-4934-996A-522B1EC2AF70}" destId="{7A9C5DC4-9D5A-41A7-90FF-35B442529965}" srcOrd="0" destOrd="0" presId="urn:microsoft.com/office/officeart/2005/8/layout/hProcess3"/>
    <dgm:cxn modelId="{EA56BB4A-850D-4885-9416-2E0640F69E96}" srcId="{9CFB097A-AE4D-45B1-AFEC-6F734606E373}" destId="{26CF26A5-ECCF-4934-996A-522B1EC2AF70}" srcOrd="2" destOrd="0" parTransId="{12EEADB8-DE2B-4971-A81D-AEE666F04760}" sibTransId="{95F69423-A1A0-44CB-B6FA-ABC6E22039B4}"/>
    <dgm:cxn modelId="{5344B0DB-CA79-4249-98D1-2014D07181EC}" type="presOf" srcId="{82A6C4CC-5EAD-4F11-8889-1FA490308B82}" destId="{8A6545E8-708A-4E06-AD03-C124B3B879E6}" srcOrd="0" destOrd="0" presId="urn:microsoft.com/office/officeart/2005/8/layout/hProcess3"/>
    <dgm:cxn modelId="{EF2B91D2-4EBD-4986-A26E-43BC6825130B}" srcId="{9CFB097A-AE4D-45B1-AFEC-6F734606E373}" destId="{82A6C4CC-5EAD-4F11-8889-1FA490308B82}" srcOrd="4" destOrd="0" parTransId="{0EFF6D9E-3B80-4B9C-9434-3F73F78607D7}" sibTransId="{CFC3A424-00F5-47C6-A190-F44E4EBBF580}"/>
    <dgm:cxn modelId="{818E5025-AA29-4DC2-809D-46D5D1EE72D3}" srcId="{9CFB097A-AE4D-45B1-AFEC-6F734606E373}" destId="{4DE5169E-D950-4BF5-9C91-06C659E6CA4F}" srcOrd="3" destOrd="0" parTransId="{3C1B1826-C792-449A-85B6-1D4B59AE19B3}" sibTransId="{2107AFBD-7F5C-4716-BC11-35FC96DB8902}"/>
    <dgm:cxn modelId="{153C63FC-42E6-47DB-B005-228D083758AA}" type="presOf" srcId="{1B925ECF-BA4C-4079-9101-9AD6B49CE02A}" destId="{1262ED20-74FA-4B6A-9223-E37B4198000B}" srcOrd="0" destOrd="0" presId="urn:microsoft.com/office/officeart/2005/8/layout/hProcess3"/>
    <dgm:cxn modelId="{8C13976F-DFBE-4140-B32A-E26F36F94EDE}" type="presOf" srcId="{4DE5169E-D950-4BF5-9C91-06C659E6CA4F}" destId="{D061ABC4-E342-48E8-AB79-34E5185D0EF3}" srcOrd="0" destOrd="0" presId="urn:microsoft.com/office/officeart/2005/8/layout/hProcess3"/>
    <dgm:cxn modelId="{D6A82A5D-06A3-46C9-B974-FD1A141FB161}" srcId="{9CFB097A-AE4D-45B1-AFEC-6F734606E373}" destId="{1B925ECF-BA4C-4079-9101-9AD6B49CE02A}" srcOrd="1" destOrd="0" parTransId="{20FB0C43-F848-4B2A-A3CD-C03B5927419D}" sibTransId="{261906CF-22CB-4D1B-AB25-2BC511571B97}"/>
    <dgm:cxn modelId="{1BAE4853-B487-4A7E-96F1-D5FE41ECBBD2}" type="presOf" srcId="{9CFB097A-AE4D-45B1-AFEC-6F734606E373}" destId="{7EEA4376-5629-4182-8275-4C69773A242E}" srcOrd="0" destOrd="0" presId="urn:microsoft.com/office/officeart/2005/8/layout/hProcess3"/>
    <dgm:cxn modelId="{A7E8BC6C-F127-441B-A3C2-A1DE083699AE}" type="presParOf" srcId="{7EEA4376-5629-4182-8275-4C69773A242E}" destId="{DE26BEE2-36FE-4697-8FEF-9EAF6D3DA90B}" srcOrd="0" destOrd="0" presId="urn:microsoft.com/office/officeart/2005/8/layout/hProcess3"/>
    <dgm:cxn modelId="{DC8D4DEC-8BD2-4D2D-9CE8-AC9DBF1F44F5}" type="presParOf" srcId="{7EEA4376-5629-4182-8275-4C69773A242E}" destId="{D58991A1-8F9D-4296-A8DE-E0766DA028C9}" srcOrd="1" destOrd="0" presId="urn:microsoft.com/office/officeart/2005/8/layout/hProcess3"/>
    <dgm:cxn modelId="{4E3DFC66-354B-4BE7-880B-12D3511B7774}" type="presParOf" srcId="{D58991A1-8F9D-4296-A8DE-E0766DA028C9}" destId="{A828CE12-9DB7-4473-B420-3AAD9D6D4A3C}" srcOrd="0" destOrd="0" presId="urn:microsoft.com/office/officeart/2005/8/layout/hProcess3"/>
    <dgm:cxn modelId="{C6013C43-3796-46B6-B774-1EE0C4F286E5}" type="presParOf" srcId="{D58991A1-8F9D-4296-A8DE-E0766DA028C9}" destId="{64AF4A2E-2D41-4573-878C-929B674D8E56}" srcOrd="1" destOrd="0" presId="urn:microsoft.com/office/officeart/2005/8/layout/hProcess3"/>
    <dgm:cxn modelId="{49BA3E6A-7D0E-4F22-9FA4-07BCF62A3B39}" type="presParOf" srcId="{64AF4A2E-2D41-4573-878C-929B674D8E56}" destId="{61EA7468-A46F-4112-9E7A-B913B3D34CE7}" srcOrd="0" destOrd="0" presId="urn:microsoft.com/office/officeart/2005/8/layout/hProcess3"/>
    <dgm:cxn modelId="{495DF49D-E1FF-4E5B-9DE5-B50A1E7A9D28}" type="presParOf" srcId="{64AF4A2E-2D41-4573-878C-929B674D8E56}" destId="{3EC8B64F-0649-4D84-B09E-8A08213C05D1}" srcOrd="1" destOrd="0" presId="urn:microsoft.com/office/officeart/2005/8/layout/hProcess3"/>
    <dgm:cxn modelId="{B0AD0A0C-4494-44CC-8034-9AA1A0A73308}" type="presParOf" srcId="{64AF4A2E-2D41-4573-878C-929B674D8E56}" destId="{AF63BBE1-13AF-4224-8335-FB448E195417}" srcOrd="2" destOrd="0" presId="urn:microsoft.com/office/officeart/2005/8/layout/hProcess3"/>
    <dgm:cxn modelId="{AC31BC79-41E2-4988-ACBD-24A126E2452E}" type="presParOf" srcId="{64AF4A2E-2D41-4573-878C-929B674D8E56}" destId="{498AB88C-07D8-4C37-866D-19466507C134}" srcOrd="3" destOrd="0" presId="urn:microsoft.com/office/officeart/2005/8/layout/hProcess3"/>
    <dgm:cxn modelId="{648B72CE-2782-4051-BEAE-62E7DFEE92A6}" type="presParOf" srcId="{D58991A1-8F9D-4296-A8DE-E0766DA028C9}" destId="{5E83CDEA-DB39-4945-9C23-B0F726D270FA}" srcOrd="2" destOrd="0" presId="urn:microsoft.com/office/officeart/2005/8/layout/hProcess3"/>
    <dgm:cxn modelId="{7EA0ACDF-CA41-409A-AEAD-578B510FFBEB}" type="presParOf" srcId="{D58991A1-8F9D-4296-A8DE-E0766DA028C9}" destId="{12F64184-E3AD-4D8E-B085-6CEFFCF9D4B9}" srcOrd="3" destOrd="0" presId="urn:microsoft.com/office/officeart/2005/8/layout/hProcess3"/>
    <dgm:cxn modelId="{07660F43-9ACA-4F51-AD39-73EB7DD8311D}" type="presParOf" srcId="{12F64184-E3AD-4D8E-B085-6CEFFCF9D4B9}" destId="{47957BF6-3EE0-4875-A161-5BD4A6703938}" srcOrd="0" destOrd="0" presId="urn:microsoft.com/office/officeart/2005/8/layout/hProcess3"/>
    <dgm:cxn modelId="{200FE16C-4B9F-4241-B7C1-36F3DC317D29}" type="presParOf" srcId="{12F64184-E3AD-4D8E-B085-6CEFFCF9D4B9}" destId="{1262ED20-74FA-4B6A-9223-E37B4198000B}" srcOrd="1" destOrd="0" presId="urn:microsoft.com/office/officeart/2005/8/layout/hProcess3"/>
    <dgm:cxn modelId="{4C3BC3F0-B105-487E-8CBC-585C32528947}" type="presParOf" srcId="{12F64184-E3AD-4D8E-B085-6CEFFCF9D4B9}" destId="{33FEC9B2-F3CD-4FB1-A215-2216392C0906}" srcOrd="2" destOrd="0" presId="urn:microsoft.com/office/officeart/2005/8/layout/hProcess3"/>
    <dgm:cxn modelId="{98537889-B3EB-46E9-9A77-A6C8530AF7A9}" type="presParOf" srcId="{12F64184-E3AD-4D8E-B085-6CEFFCF9D4B9}" destId="{5729277C-770C-4168-BC98-19AE9828AEC9}" srcOrd="3" destOrd="0" presId="urn:microsoft.com/office/officeart/2005/8/layout/hProcess3"/>
    <dgm:cxn modelId="{B4F8C358-3F6B-4397-8CB4-3ECDE431FEFE}" type="presParOf" srcId="{D58991A1-8F9D-4296-A8DE-E0766DA028C9}" destId="{7392D798-1CE1-4376-B6B6-9EE8115AA162}" srcOrd="4" destOrd="0" presId="urn:microsoft.com/office/officeart/2005/8/layout/hProcess3"/>
    <dgm:cxn modelId="{F7F0A2E3-EF3F-4678-BB1C-364B13EB0328}" type="presParOf" srcId="{D58991A1-8F9D-4296-A8DE-E0766DA028C9}" destId="{A33B6F87-785F-4C2C-9503-055BA6A3FA14}" srcOrd="5" destOrd="0" presId="urn:microsoft.com/office/officeart/2005/8/layout/hProcess3"/>
    <dgm:cxn modelId="{D01D5E60-C21F-4807-A185-9FEB358018ED}" type="presParOf" srcId="{A33B6F87-785F-4C2C-9503-055BA6A3FA14}" destId="{85C1682D-CC9C-40FC-9290-37EEE9648EAA}" srcOrd="0" destOrd="0" presId="urn:microsoft.com/office/officeart/2005/8/layout/hProcess3"/>
    <dgm:cxn modelId="{F6C69B8D-3BDA-41D4-8E8D-6A5D5A2F73EC}" type="presParOf" srcId="{A33B6F87-785F-4C2C-9503-055BA6A3FA14}" destId="{7A9C5DC4-9D5A-41A7-90FF-35B442529965}" srcOrd="1" destOrd="0" presId="urn:microsoft.com/office/officeart/2005/8/layout/hProcess3"/>
    <dgm:cxn modelId="{69452982-5BAE-4957-AC08-AAD76002561F}" type="presParOf" srcId="{A33B6F87-785F-4C2C-9503-055BA6A3FA14}" destId="{1AEDE71B-BC4F-4706-AD01-F96D6AB0DB9D}" srcOrd="2" destOrd="0" presId="urn:microsoft.com/office/officeart/2005/8/layout/hProcess3"/>
    <dgm:cxn modelId="{74C78142-2D3C-4654-9A77-94BA5865D3C0}" type="presParOf" srcId="{A33B6F87-785F-4C2C-9503-055BA6A3FA14}" destId="{ED635CDD-9A16-45B8-AD76-37F742EB60CB}" srcOrd="3" destOrd="0" presId="urn:microsoft.com/office/officeart/2005/8/layout/hProcess3"/>
    <dgm:cxn modelId="{A4B075E6-8CAD-46F6-A66F-64547121B971}" type="presParOf" srcId="{D58991A1-8F9D-4296-A8DE-E0766DA028C9}" destId="{02733893-B7EF-42B3-AE4D-F50B15E20AF2}" srcOrd="6" destOrd="0" presId="urn:microsoft.com/office/officeart/2005/8/layout/hProcess3"/>
    <dgm:cxn modelId="{C793571D-E19A-4DDD-8AAF-DEA63505A584}" type="presParOf" srcId="{D58991A1-8F9D-4296-A8DE-E0766DA028C9}" destId="{77787BED-0B2C-4B0F-AE58-C84EA6CAA68E}" srcOrd="7" destOrd="0" presId="urn:microsoft.com/office/officeart/2005/8/layout/hProcess3"/>
    <dgm:cxn modelId="{BF0197F0-27E0-4FA6-A42A-D489D613717F}" type="presParOf" srcId="{77787BED-0B2C-4B0F-AE58-C84EA6CAA68E}" destId="{267EE1E3-DFC9-4B40-838A-2F358F117543}" srcOrd="0" destOrd="0" presId="urn:microsoft.com/office/officeart/2005/8/layout/hProcess3"/>
    <dgm:cxn modelId="{541BEB5A-59F4-433A-948A-271EC4FD1C20}" type="presParOf" srcId="{77787BED-0B2C-4B0F-AE58-C84EA6CAA68E}" destId="{D061ABC4-E342-48E8-AB79-34E5185D0EF3}" srcOrd="1" destOrd="0" presId="urn:microsoft.com/office/officeart/2005/8/layout/hProcess3"/>
    <dgm:cxn modelId="{CCD9AD56-8AD0-4274-8599-C92B352E0BD0}" type="presParOf" srcId="{77787BED-0B2C-4B0F-AE58-C84EA6CAA68E}" destId="{1E4A5D04-C83B-4D83-8A27-1F0DD8331CDA}" srcOrd="2" destOrd="0" presId="urn:microsoft.com/office/officeart/2005/8/layout/hProcess3"/>
    <dgm:cxn modelId="{D9E78BE6-0F7F-451C-9397-ADEE83D939CE}" type="presParOf" srcId="{77787BED-0B2C-4B0F-AE58-C84EA6CAA68E}" destId="{34D266FA-C72E-4343-B4EC-32D068CAABAD}" srcOrd="3" destOrd="0" presId="urn:microsoft.com/office/officeart/2005/8/layout/hProcess3"/>
    <dgm:cxn modelId="{F499612C-C4C2-4F21-8663-4AB87775F12D}" type="presParOf" srcId="{D58991A1-8F9D-4296-A8DE-E0766DA028C9}" destId="{E9C1F0DA-4307-43BA-AF93-C0CB8306F52F}" srcOrd="8" destOrd="0" presId="urn:microsoft.com/office/officeart/2005/8/layout/hProcess3"/>
    <dgm:cxn modelId="{42C0A09F-6CFE-4833-927C-2D83F9056C1F}" type="presParOf" srcId="{D58991A1-8F9D-4296-A8DE-E0766DA028C9}" destId="{CA8A23F3-9B51-42F0-9A04-8F1A0609A278}" srcOrd="9" destOrd="0" presId="urn:microsoft.com/office/officeart/2005/8/layout/hProcess3"/>
    <dgm:cxn modelId="{E73C67DB-F84F-4A5A-9164-278E9C7FC461}" type="presParOf" srcId="{CA8A23F3-9B51-42F0-9A04-8F1A0609A278}" destId="{13CB53A7-ABF6-4326-BF68-6D35659BD3D0}" srcOrd="0" destOrd="0" presId="urn:microsoft.com/office/officeart/2005/8/layout/hProcess3"/>
    <dgm:cxn modelId="{8E39A3F3-190E-4164-B8AF-33DF83188830}" type="presParOf" srcId="{CA8A23F3-9B51-42F0-9A04-8F1A0609A278}" destId="{8A6545E8-708A-4E06-AD03-C124B3B879E6}" srcOrd="1" destOrd="0" presId="urn:microsoft.com/office/officeart/2005/8/layout/hProcess3"/>
    <dgm:cxn modelId="{296C4568-AC70-4853-A059-CAEA9F13BEEB}" type="presParOf" srcId="{CA8A23F3-9B51-42F0-9A04-8F1A0609A278}" destId="{27E2FE34-8DCE-48D7-815A-A816C0FEAB9F}" srcOrd="2" destOrd="0" presId="urn:microsoft.com/office/officeart/2005/8/layout/hProcess3"/>
    <dgm:cxn modelId="{3E19A3D5-F4C8-48F8-8DD4-4970E96B10C5}" type="presParOf" srcId="{CA8A23F3-9B51-42F0-9A04-8F1A0609A278}" destId="{EBAEDF76-C305-4153-85AB-2C1B87796913}" srcOrd="3" destOrd="0" presId="urn:microsoft.com/office/officeart/2005/8/layout/hProcess3"/>
    <dgm:cxn modelId="{F7129CFD-589F-4639-A895-EC88B2C46928}" type="presParOf" srcId="{D58991A1-8F9D-4296-A8DE-E0766DA028C9}" destId="{EF1A19F9-5A26-429D-8BF8-CA5956904C75}" srcOrd="10" destOrd="0" presId="urn:microsoft.com/office/officeart/2005/8/layout/hProcess3"/>
    <dgm:cxn modelId="{9160B6BD-56BD-4B8B-B401-46B4B6736AEA}" type="presParOf" srcId="{D58991A1-8F9D-4296-A8DE-E0766DA028C9}" destId="{428A495F-7E36-4F8E-A032-6B80A67E7C4B}" srcOrd="11" destOrd="0" presId="urn:microsoft.com/office/officeart/2005/8/layout/hProcess3"/>
    <dgm:cxn modelId="{8740FF25-8550-4EB0-B4DE-4F0547402303}" type="presParOf" srcId="{D58991A1-8F9D-4296-A8DE-E0766DA028C9}" destId="{2798D11B-04E8-4A3E-9302-87533AF188C7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94BBB3-B8BF-4635-B836-2FC02D6AA49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0F0363-7D96-41B4-91B2-9456D7322EBB}">
      <dgm:prSet phldrT="[Text]"/>
      <dgm:spPr/>
      <dgm:t>
        <a:bodyPr/>
        <a:lstStyle/>
        <a:p>
          <a:r>
            <a:rPr lang="en-US" b="1" dirty="0" smtClean="0"/>
            <a:t>Job function</a:t>
          </a:r>
          <a:endParaRPr lang="en-US" b="1" dirty="0"/>
        </a:p>
      </dgm:t>
    </dgm:pt>
    <dgm:pt modelId="{19C2483E-E0D3-46B7-BADF-926A4B3464AC}" type="parTrans" cxnId="{35103454-33EC-495B-B6EB-1F582001E3BC}">
      <dgm:prSet/>
      <dgm:spPr/>
      <dgm:t>
        <a:bodyPr/>
        <a:lstStyle/>
        <a:p>
          <a:endParaRPr lang="en-US"/>
        </a:p>
      </dgm:t>
    </dgm:pt>
    <dgm:pt modelId="{619C0DF1-75F5-4C31-B646-5A647FE17574}" type="sibTrans" cxnId="{35103454-33EC-495B-B6EB-1F582001E3BC}">
      <dgm:prSet/>
      <dgm:spPr/>
      <dgm:t>
        <a:bodyPr/>
        <a:lstStyle/>
        <a:p>
          <a:endParaRPr lang="en-US"/>
        </a:p>
      </dgm:t>
    </dgm:pt>
    <dgm:pt modelId="{27C2FD0F-8989-4E4A-92B2-49F8047E3948}">
      <dgm:prSet phldrT="[Text]"/>
      <dgm:spPr/>
      <dgm:t>
        <a:bodyPr/>
        <a:lstStyle/>
        <a:p>
          <a:r>
            <a:rPr lang="en-US" b="1" dirty="0" smtClean="0"/>
            <a:t>Professional history</a:t>
          </a:r>
          <a:endParaRPr lang="en-US" b="1" dirty="0"/>
        </a:p>
      </dgm:t>
    </dgm:pt>
    <dgm:pt modelId="{BA91B7FC-C2FB-4CF5-81DA-541DFCC60C69}" type="parTrans" cxnId="{F190FC8D-1D54-4FD5-AC5A-89C4B49A71DA}">
      <dgm:prSet/>
      <dgm:spPr/>
      <dgm:t>
        <a:bodyPr/>
        <a:lstStyle/>
        <a:p>
          <a:endParaRPr lang="en-US"/>
        </a:p>
      </dgm:t>
    </dgm:pt>
    <dgm:pt modelId="{7609B3D0-B325-4A80-A3B7-EE297FCBD0B6}" type="sibTrans" cxnId="{F190FC8D-1D54-4FD5-AC5A-89C4B49A71DA}">
      <dgm:prSet/>
      <dgm:spPr/>
      <dgm:t>
        <a:bodyPr/>
        <a:lstStyle/>
        <a:p>
          <a:endParaRPr lang="en-US"/>
        </a:p>
      </dgm:t>
    </dgm:pt>
    <dgm:pt modelId="{F32DCC64-860D-45B1-A01C-191286BE3B1A}">
      <dgm:prSet phldrT="[Text]"/>
      <dgm:spPr/>
      <dgm:t>
        <a:bodyPr/>
        <a:lstStyle/>
        <a:p>
          <a:r>
            <a:rPr lang="en-US" b="1" dirty="0" smtClean="0"/>
            <a:t>Mentors’ objective/scope</a:t>
          </a:r>
          <a:endParaRPr lang="en-US" b="1" dirty="0"/>
        </a:p>
      </dgm:t>
    </dgm:pt>
    <dgm:pt modelId="{B39B3538-35F1-42B5-BF16-A32AFE3B1676}" type="parTrans" cxnId="{888B2B55-CB34-4360-AFDA-13BF5972D759}">
      <dgm:prSet/>
      <dgm:spPr/>
      <dgm:t>
        <a:bodyPr/>
        <a:lstStyle/>
        <a:p>
          <a:endParaRPr lang="en-US"/>
        </a:p>
      </dgm:t>
    </dgm:pt>
    <dgm:pt modelId="{5F96F711-F0EF-4485-8C38-AC1EF47F30D7}" type="sibTrans" cxnId="{888B2B55-CB34-4360-AFDA-13BF5972D759}">
      <dgm:prSet/>
      <dgm:spPr/>
      <dgm:t>
        <a:bodyPr/>
        <a:lstStyle/>
        <a:p>
          <a:endParaRPr lang="en-US"/>
        </a:p>
      </dgm:t>
    </dgm:pt>
    <dgm:pt modelId="{8BB3A3FA-41F8-4251-A65C-FF90FD4A2A35}">
      <dgm:prSet phldrT="[Text]"/>
      <dgm:spPr/>
      <dgm:t>
        <a:bodyPr/>
        <a:lstStyle/>
        <a:p>
          <a:r>
            <a:rPr lang="en-US" b="1" dirty="0" smtClean="0"/>
            <a:t>Mentors’ connections</a:t>
          </a:r>
          <a:endParaRPr lang="en-US" b="1" dirty="0"/>
        </a:p>
      </dgm:t>
    </dgm:pt>
    <dgm:pt modelId="{30CB8A4C-C404-44FA-8682-4D09A6FBB3FD}" type="parTrans" cxnId="{65836884-2584-4CDB-9346-F4A7AF5E7A54}">
      <dgm:prSet/>
      <dgm:spPr/>
      <dgm:t>
        <a:bodyPr/>
        <a:lstStyle/>
        <a:p>
          <a:endParaRPr lang="en-US"/>
        </a:p>
      </dgm:t>
    </dgm:pt>
    <dgm:pt modelId="{DA3FD5D7-2635-4038-90D8-FFD78715F05C}" type="sibTrans" cxnId="{65836884-2584-4CDB-9346-F4A7AF5E7A54}">
      <dgm:prSet/>
      <dgm:spPr/>
      <dgm:t>
        <a:bodyPr/>
        <a:lstStyle/>
        <a:p>
          <a:endParaRPr lang="en-US"/>
        </a:p>
      </dgm:t>
    </dgm:pt>
    <dgm:pt modelId="{B1BFF7D2-9FE7-403A-B0EA-337F45D2A830}">
      <dgm:prSet phldrT="[Text]"/>
      <dgm:spPr/>
      <dgm:t>
        <a:bodyPr/>
        <a:lstStyle/>
        <a:p>
          <a:r>
            <a:rPr lang="en-US" b="1" dirty="0" smtClean="0"/>
            <a:t>Personality connection</a:t>
          </a:r>
          <a:endParaRPr lang="en-US" b="1" dirty="0"/>
        </a:p>
      </dgm:t>
    </dgm:pt>
    <dgm:pt modelId="{168C4065-DE95-47B9-8EA7-624574D03E65}" type="sibTrans" cxnId="{8420FE7E-79A5-4B4A-B30C-1D77AED72EEF}">
      <dgm:prSet/>
      <dgm:spPr/>
      <dgm:t>
        <a:bodyPr/>
        <a:lstStyle/>
        <a:p>
          <a:endParaRPr lang="en-US"/>
        </a:p>
      </dgm:t>
    </dgm:pt>
    <dgm:pt modelId="{4400227A-644E-47D9-AEDC-1DE93E3127DE}" type="parTrans" cxnId="{8420FE7E-79A5-4B4A-B30C-1D77AED72EEF}">
      <dgm:prSet/>
      <dgm:spPr/>
      <dgm:t>
        <a:bodyPr/>
        <a:lstStyle/>
        <a:p>
          <a:endParaRPr lang="en-US"/>
        </a:p>
      </dgm:t>
    </dgm:pt>
    <dgm:pt modelId="{D1BEA844-5E85-4DB5-9113-DD9558A37085}" type="pres">
      <dgm:prSet presAssocID="{3994BBB3-B8BF-4635-B836-2FC02D6AA49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2E094B-2A5B-4822-BBBE-6B40EE9591C3}" type="pres">
      <dgm:prSet presAssocID="{710F0363-7D96-41B4-91B2-9456D7322EBB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B42C60-BDAC-4526-83C4-89B33FB706F1}" type="pres">
      <dgm:prSet presAssocID="{619C0DF1-75F5-4C31-B646-5A647FE17574}" presName="space" presStyleCnt="0"/>
      <dgm:spPr/>
    </dgm:pt>
    <dgm:pt modelId="{969256D0-A5EC-4A72-BA2F-575CA24A3E6F}" type="pres">
      <dgm:prSet presAssocID="{27C2FD0F-8989-4E4A-92B2-49F8047E3948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7664F-D058-4C91-8C8F-E6D04BEC8E78}" type="pres">
      <dgm:prSet presAssocID="{7609B3D0-B325-4A80-A3B7-EE297FCBD0B6}" presName="space" presStyleCnt="0"/>
      <dgm:spPr/>
    </dgm:pt>
    <dgm:pt modelId="{62467632-4FF9-403E-9C23-E978A3BD6926}" type="pres">
      <dgm:prSet presAssocID="{F32DCC64-860D-45B1-A01C-191286BE3B1A}" presName="Name5" presStyleLbl="vennNode1" presStyleIdx="2" presStyleCnt="5" custLinFactNeighborX="-2270" custLinFactNeighborY="-18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03EB01-AF2A-4B8F-9991-72621598E75B}" type="pres">
      <dgm:prSet presAssocID="{5F96F711-F0EF-4485-8C38-AC1EF47F30D7}" presName="space" presStyleCnt="0"/>
      <dgm:spPr/>
    </dgm:pt>
    <dgm:pt modelId="{C5AF4F07-1705-48C4-A101-EB6168EB99B6}" type="pres">
      <dgm:prSet presAssocID="{B1BFF7D2-9FE7-403A-B0EA-337F45D2A830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779793-97C6-42E8-B2BD-FD2C24AECE9F}" type="pres">
      <dgm:prSet presAssocID="{168C4065-DE95-47B9-8EA7-624574D03E65}" presName="space" presStyleCnt="0"/>
      <dgm:spPr/>
    </dgm:pt>
    <dgm:pt modelId="{35CCDBCB-259A-4CBF-BBBD-F94CC3ED1F84}" type="pres">
      <dgm:prSet presAssocID="{8BB3A3FA-41F8-4251-A65C-FF90FD4A2A35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90FC8D-1D54-4FD5-AC5A-89C4B49A71DA}" srcId="{3994BBB3-B8BF-4635-B836-2FC02D6AA49A}" destId="{27C2FD0F-8989-4E4A-92B2-49F8047E3948}" srcOrd="1" destOrd="0" parTransId="{BA91B7FC-C2FB-4CF5-81DA-541DFCC60C69}" sibTransId="{7609B3D0-B325-4A80-A3B7-EE297FCBD0B6}"/>
    <dgm:cxn modelId="{35103454-33EC-495B-B6EB-1F582001E3BC}" srcId="{3994BBB3-B8BF-4635-B836-2FC02D6AA49A}" destId="{710F0363-7D96-41B4-91B2-9456D7322EBB}" srcOrd="0" destOrd="0" parTransId="{19C2483E-E0D3-46B7-BADF-926A4B3464AC}" sibTransId="{619C0DF1-75F5-4C31-B646-5A647FE17574}"/>
    <dgm:cxn modelId="{8420FE7E-79A5-4B4A-B30C-1D77AED72EEF}" srcId="{3994BBB3-B8BF-4635-B836-2FC02D6AA49A}" destId="{B1BFF7D2-9FE7-403A-B0EA-337F45D2A830}" srcOrd="3" destOrd="0" parTransId="{4400227A-644E-47D9-AEDC-1DE93E3127DE}" sibTransId="{168C4065-DE95-47B9-8EA7-624574D03E65}"/>
    <dgm:cxn modelId="{15EDBA84-8690-43E1-B546-417068362DB1}" type="presOf" srcId="{3994BBB3-B8BF-4635-B836-2FC02D6AA49A}" destId="{D1BEA844-5E85-4DB5-9113-DD9558A37085}" srcOrd="0" destOrd="0" presId="urn:microsoft.com/office/officeart/2005/8/layout/venn3"/>
    <dgm:cxn modelId="{A0E110DE-C3C4-47A3-BF77-0CB472C0DC15}" type="presOf" srcId="{F32DCC64-860D-45B1-A01C-191286BE3B1A}" destId="{62467632-4FF9-403E-9C23-E978A3BD6926}" srcOrd="0" destOrd="0" presId="urn:microsoft.com/office/officeart/2005/8/layout/venn3"/>
    <dgm:cxn modelId="{9EA83A02-6455-4463-B79A-C2DC04C9D0DA}" type="presOf" srcId="{8BB3A3FA-41F8-4251-A65C-FF90FD4A2A35}" destId="{35CCDBCB-259A-4CBF-BBBD-F94CC3ED1F84}" srcOrd="0" destOrd="0" presId="urn:microsoft.com/office/officeart/2005/8/layout/venn3"/>
    <dgm:cxn modelId="{888B2B55-CB34-4360-AFDA-13BF5972D759}" srcId="{3994BBB3-B8BF-4635-B836-2FC02D6AA49A}" destId="{F32DCC64-860D-45B1-A01C-191286BE3B1A}" srcOrd="2" destOrd="0" parTransId="{B39B3538-35F1-42B5-BF16-A32AFE3B1676}" sibTransId="{5F96F711-F0EF-4485-8C38-AC1EF47F30D7}"/>
    <dgm:cxn modelId="{082416A2-F5A7-40A6-B1A3-57AB4DD58D35}" type="presOf" srcId="{27C2FD0F-8989-4E4A-92B2-49F8047E3948}" destId="{969256D0-A5EC-4A72-BA2F-575CA24A3E6F}" srcOrd="0" destOrd="0" presId="urn:microsoft.com/office/officeart/2005/8/layout/venn3"/>
    <dgm:cxn modelId="{65836884-2584-4CDB-9346-F4A7AF5E7A54}" srcId="{3994BBB3-B8BF-4635-B836-2FC02D6AA49A}" destId="{8BB3A3FA-41F8-4251-A65C-FF90FD4A2A35}" srcOrd="4" destOrd="0" parTransId="{30CB8A4C-C404-44FA-8682-4D09A6FBB3FD}" sibTransId="{DA3FD5D7-2635-4038-90D8-FFD78715F05C}"/>
    <dgm:cxn modelId="{6F61E1A1-35C3-4F61-BE4C-5548199AE018}" type="presOf" srcId="{B1BFF7D2-9FE7-403A-B0EA-337F45D2A830}" destId="{C5AF4F07-1705-48C4-A101-EB6168EB99B6}" srcOrd="0" destOrd="0" presId="urn:microsoft.com/office/officeart/2005/8/layout/venn3"/>
    <dgm:cxn modelId="{F135D49A-2A15-4362-9638-63CEFB65B5DA}" type="presOf" srcId="{710F0363-7D96-41B4-91B2-9456D7322EBB}" destId="{0B2E094B-2A5B-4822-BBBE-6B40EE9591C3}" srcOrd="0" destOrd="0" presId="urn:microsoft.com/office/officeart/2005/8/layout/venn3"/>
    <dgm:cxn modelId="{F08A021C-E1BD-4877-9DEC-B034173462F8}" type="presParOf" srcId="{D1BEA844-5E85-4DB5-9113-DD9558A37085}" destId="{0B2E094B-2A5B-4822-BBBE-6B40EE9591C3}" srcOrd="0" destOrd="0" presId="urn:microsoft.com/office/officeart/2005/8/layout/venn3"/>
    <dgm:cxn modelId="{3F698AB5-3FB8-4828-8700-C1B479ED6668}" type="presParOf" srcId="{D1BEA844-5E85-4DB5-9113-DD9558A37085}" destId="{74B42C60-BDAC-4526-83C4-89B33FB706F1}" srcOrd="1" destOrd="0" presId="urn:microsoft.com/office/officeart/2005/8/layout/venn3"/>
    <dgm:cxn modelId="{9B6234C2-4330-4640-89F9-23B0C399A6CE}" type="presParOf" srcId="{D1BEA844-5E85-4DB5-9113-DD9558A37085}" destId="{969256D0-A5EC-4A72-BA2F-575CA24A3E6F}" srcOrd="2" destOrd="0" presId="urn:microsoft.com/office/officeart/2005/8/layout/venn3"/>
    <dgm:cxn modelId="{333D8E8C-8647-48FF-B159-6A22E5FC8C23}" type="presParOf" srcId="{D1BEA844-5E85-4DB5-9113-DD9558A37085}" destId="{5877664F-D058-4C91-8C8F-E6D04BEC8E78}" srcOrd="3" destOrd="0" presId="urn:microsoft.com/office/officeart/2005/8/layout/venn3"/>
    <dgm:cxn modelId="{4ADF3FE0-AB10-434B-82BE-B238FE67F26C}" type="presParOf" srcId="{D1BEA844-5E85-4DB5-9113-DD9558A37085}" destId="{62467632-4FF9-403E-9C23-E978A3BD6926}" srcOrd="4" destOrd="0" presId="urn:microsoft.com/office/officeart/2005/8/layout/venn3"/>
    <dgm:cxn modelId="{5971ED41-BD44-49B4-82C8-EC4F056AABFC}" type="presParOf" srcId="{D1BEA844-5E85-4DB5-9113-DD9558A37085}" destId="{7303EB01-AF2A-4B8F-9991-72621598E75B}" srcOrd="5" destOrd="0" presId="urn:microsoft.com/office/officeart/2005/8/layout/venn3"/>
    <dgm:cxn modelId="{F306A153-41F1-4FC2-BBCE-6D280890D230}" type="presParOf" srcId="{D1BEA844-5E85-4DB5-9113-DD9558A37085}" destId="{C5AF4F07-1705-48C4-A101-EB6168EB99B6}" srcOrd="6" destOrd="0" presId="urn:microsoft.com/office/officeart/2005/8/layout/venn3"/>
    <dgm:cxn modelId="{E4CA7B86-FF37-45C6-BD40-A429B005B1B8}" type="presParOf" srcId="{D1BEA844-5E85-4DB5-9113-DD9558A37085}" destId="{A1779793-97C6-42E8-B2BD-FD2C24AECE9F}" srcOrd="7" destOrd="0" presId="urn:microsoft.com/office/officeart/2005/8/layout/venn3"/>
    <dgm:cxn modelId="{E9449852-A66F-41C9-9C1C-D163F3AECC68}" type="presParOf" srcId="{D1BEA844-5E85-4DB5-9113-DD9558A37085}" destId="{35CCDBCB-259A-4CBF-BBBD-F94CC3ED1F8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67EA98C-F2CC-4C7E-BC11-404EF22F3AB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A830C8-1A7C-472A-A2DC-AAA953A93A1F}">
      <dgm:prSet phldrT="[Text]"/>
      <dgm:spPr/>
      <dgm:t>
        <a:bodyPr/>
        <a:lstStyle/>
        <a:p>
          <a:r>
            <a:rPr lang="en-US" dirty="0" smtClean="0"/>
            <a:t>Success</a:t>
          </a:r>
          <a:endParaRPr lang="en-US" dirty="0"/>
        </a:p>
      </dgm:t>
    </dgm:pt>
    <dgm:pt modelId="{8D5A6734-4DF0-4B5D-AC49-98D181CDC465}" type="parTrans" cxnId="{2F021EC2-1070-49C8-B117-D65D765E70E6}">
      <dgm:prSet/>
      <dgm:spPr/>
      <dgm:t>
        <a:bodyPr/>
        <a:lstStyle/>
        <a:p>
          <a:endParaRPr lang="en-US"/>
        </a:p>
      </dgm:t>
    </dgm:pt>
    <dgm:pt modelId="{6B5CA6B0-2350-4A8E-AE0E-54633FB5CD3C}" type="sibTrans" cxnId="{2F021EC2-1070-49C8-B117-D65D765E70E6}">
      <dgm:prSet/>
      <dgm:spPr/>
      <dgm:t>
        <a:bodyPr/>
        <a:lstStyle/>
        <a:p>
          <a:endParaRPr lang="en-US"/>
        </a:p>
      </dgm:t>
    </dgm:pt>
    <dgm:pt modelId="{AF010B43-7878-42DF-9EED-E5A29837E6B9}">
      <dgm:prSet phldrT="[Text]"/>
      <dgm:spPr/>
      <dgm:t>
        <a:bodyPr/>
        <a:lstStyle/>
        <a:p>
          <a:r>
            <a:rPr lang="en-US" dirty="0" smtClean="0"/>
            <a:t>What do you want out of the program?</a:t>
          </a:r>
          <a:endParaRPr lang="en-US" dirty="0"/>
        </a:p>
      </dgm:t>
    </dgm:pt>
    <dgm:pt modelId="{8F592EBB-CDC8-4BAC-9B3A-B633AE452484}" type="parTrans" cxnId="{59F6888B-61B6-40F3-8EA6-BC5CAF6E6C9F}">
      <dgm:prSet/>
      <dgm:spPr/>
      <dgm:t>
        <a:bodyPr/>
        <a:lstStyle/>
        <a:p>
          <a:endParaRPr lang="en-US"/>
        </a:p>
      </dgm:t>
    </dgm:pt>
    <dgm:pt modelId="{B295F72C-1EA2-4B3B-AD08-9DBB0E958F1F}" type="sibTrans" cxnId="{59F6888B-61B6-40F3-8EA6-BC5CAF6E6C9F}">
      <dgm:prSet/>
      <dgm:spPr/>
      <dgm:t>
        <a:bodyPr/>
        <a:lstStyle/>
        <a:p>
          <a:endParaRPr lang="en-US"/>
        </a:p>
      </dgm:t>
    </dgm:pt>
    <dgm:pt modelId="{1D737024-BB2C-4F7A-9A90-B3FD35554675}">
      <dgm:prSet phldrT="[Text]"/>
      <dgm:spPr/>
      <dgm:t>
        <a:bodyPr/>
        <a:lstStyle/>
        <a:p>
          <a:r>
            <a:rPr lang="en-US" dirty="0" smtClean="0"/>
            <a:t>Handbook</a:t>
          </a:r>
          <a:endParaRPr lang="en-US" dirty="0"/>
        </a:p>
      </dgm:t>
    </dgm:pt>
    <dgm:pt modelId="{542D7B2F-DA08-4225-91CE-CD07C510BE12}" type="parTrans" cxnId="{4CD2E827-9D0F-4290-87B5-339D5D58D46A}">
      <dgm:prSet/>
      <dgm:spPr/>
      <dgm:t>
        <a:bodyPr/>
        <a:lstStyle/>
        <a:p>
          <a:endParaRPr lang="en-US"/>
        </a:p>
      </dgm:t>
    </dgm:pt>
    <dgm:pt modelId="{E30F6FC1-2526-46CE-9BBB-C57CCA3DD416}" type="sibTrans" cxnId="{4CD2E827-9D0F-4290-87B5-339D5D58D46A}">
      <dgm:prSet/>
      <dgm:spPr/>
      <dgm:t>
        <a:bodyPr/>
        <a:lstStyle/>
        <a:p>
          <a:endParaRPr lang="en-US"/>
        </a:p>
      </dgm:t>
    </dgm:pt>
    <dgm:pt modelId="{94FFC3C7-715D-454A-8D89-3D0B627F94FA}">
      <dgm:prSet phldrT="[Text]"/>
      <dgm:spPr/>
      <dgm:t>
        <a:bodyPr/>
        <a:lstStyle/>
        <a:p>
          <a:r>
            <a:rPr lang="en-US" dirty="0" smtClean="0"/>
            <a:t>Initiative</a:t>
          </a:r>
          <a:endParaRPr lang="en-US" dirty="0"/>
        </a:p>
      </dgm:t>
    </dgm:pt>
    <dgm:pt modelId="{BD658F31-21E4-4E84-A528-2749DD574C70}" type="parTrans" cxnId="{802E21E3-CD9A-4BC3-AC7E-4A59CD7369B8}">
      <dgm:prSet/>
      <dgm:spPr/>
      <dgm:t>
        <a:bodyPr/>
        <a:lstStyle/>
        <a:p>
          <a:endParaRPr lang="en-US"/>
        </a:p>
      </dgm:t>
    </dgm:pt>
    <dgm:pt modelId="{5C2E3362-D5E7-4C20-9E0A-0838B0B57940}" type="sibTrans" cxnId="{802E21E3-CD9A-4BC3-AC7E-4A59CD7369B8}">
      <dgm:prSet/>
      <dgm:spPr/>
      <dgm:t>
        <a:bodyPr/>
        <a:lstStyle/>
        <a:p>
          <a:endParaRPr lang="en-US"/>
        </a:p>
      </dgm:t>
    </dgm:pt>
    <dgm:pt modelId="{DB89535F-169A-4652-9344-2F11E0067747}">
      <dgm:prSet phldrT="[Text]"/>
      <dgm:spPr/>
      <dgm:t>
        <a:bodyPr/>
        <a:lstStyle/>
        <a:p>
          <a:r>
            <a:rPr lang="en-US" dirty="0" smtClean="0"/>
            <a:t>Student Profile</a:t>
          </a:r>
          <a:endParaRPr lang="en-US" dirty="0"/>
        </a:p>
      </dgm:t>
    </dgm:pt>
    <dgm:pt modelId="{1739ED38-2B5D-46CA-B210-EE2E8D5B9462}" type="parTrans" cxnId="{3BB885F1-C5B4-4F17-9F58-15401264C6DD}">
      <dgm:prSet/>
      <dgm:spPr/>
      <dgm:t>
        <a:bodyPr/>
        <a:lstStyle/>
        <a:p>
          <a:endParaRPr lang="en-US"/>
        </a:p>
      </dgm:t>
    </dgm:pt>
    <dgm:pt modelId="{F20B962B-1BD9-451F-9707-2404411019E7}" type="sibTrans" cxnId="{3BB885F1-C5B4-4F17-9F58-15401264C6DD}">
      <dgm:prSet/>
      <dgm:spPr/>
      <dgm:t>
        <a:bodyPr/>
        <a:lstStyle/>
        <a:p>
          <a:endParaRPr lang="en-US"/>
        </a:p>
      </dgm:t>
    </dgm:pt>
    <dgm:pt modelId="{7C2ABB71-22A7-47D6-A25C-4A2EC637AD9D}">
      <dgm:prSet phldrT="[Text]"/>
      <dgm:spPr/>
      <dgm:t>
        <a:bodyPr/>
        <a:lstStyle/>
        <a:p>
          <a:r>
            <a:rPr lang="en-US" dirty="0" smtClean="0"/>
            <a:t>Year Plan</a:t>
          </a:r>
          <a:endParaRPr lang="en-US" dirty="0"/>
        </a:p>
      </dgm:t>
    </dgm:pt>
    <dgm:pt modelId="{984E01C6-246C-4993-B19C-1CFEE2669EBF}" type="parTrans" cxnId="{A55200EC-FBD8-4485-8058-5C68C85A5651}">
      <dgm:prSet/>
      <dgm:spPr/>
      <dgm:t>
        <a:bodyPr/>
        <a:lstStyle/>
        <a:p>
          <a:endParaRPr lang="en-US"/>
        </a:p>
      </dgm:t>
    </dgm:pt>
    <dgm:pt modelId="{61BF0622-D4B4-425F-AB7D-4D9A398A60EC}" type="sibTrans" cxnId="{A55200EC-FBD8-4485-8058-5C68C85A5651}">
      <dgm:prSet/>
      <dgm:spPr/>
      <dgm:t>
        <a:bodyPr/>
        <a:lstStyle/>
        <a:p>
          <a:endParaRPr lang="en-US"/>
        </a:p>
      </dgm:t>
    </dgm:pt>
    <dgm:pt modelId="{D25D8A05-34CD-4999-BE8B-C93DB9A4B256}">
      <dgm:prSet phldrT="[Text]"/>
      <dgm:spPr/>
      <dgm:t>
        <a:bodyPr/>
        <a:lstStyle/>
        <a:p>
          <a:r>
            <a:rPr lang="en-US" dirty="0" smtClean="0"/>
            <a:t>Meeting time each month</a:t>
          </a:r>
          <a:endParaRPr lang="en-US" dirty="0"/>
        </a:p>
      </dgm:t>
    </dgm:pt>
    <dgm:pt modelId="{BC6B4D4A-6751-484E-AE05-972034299473}" type="parTrans" cxnId="{0CF92CA5-FA84-4ED6-95DE-B10CBA42C339}">
      <dgm:prSet/>
      <dgm:spPr/>
      <dgm:t>
        <a:bodyPr/>
        <a:lstStyle/>
        <a:p>
          <a:endParaRPr lang="en-US"/>
        </a:p>
      </dgm:t>
    </dgm:pt>
    <dgm:pt modelId="{AB0B46DD-B6C4-4E30-9318-EF5586382864}" type="sibTrans" cxnId="{0CF92CA5-FA84-4ED6-95DE-B10CBA42C339}">
      <dgm:prSet/>
      <dgm:spPr/>
      <dgm:t>
        <a:bodyPr/>
        <a:lstStyle/>
        <a:p>
          <a:endParaRPr lang="en-US"/>
        </a:p>
      </dgm:t>
    </dgm:pt>
    <dgm:pt modelId="{82E1618E-7C7E-4401-8728-041B33AFD204}">
      <dgm:prSet phldrT="[Text]"/>
      <dgm:spPr/>
      <dgm:t>
        <a:bodyPr/>
        <a:lstStyle/>
        <a:p>
          <a:endParaRPr lang="en-US" dirty="0"/>
        </a:p>
      </dgm:t>
    </dgm:pt>
    <dgm:pt modelId="{F5B36137-40A8-4EC2-84BC-FF82F95D0E06}" type="parTrans" cxnId="{09DF5E47-1266-4F86-9CD7-B5FCA8CAFD50}">
      <dgm:prSet/>
      <dgm:spPr/>
      <dgm:t>
        <a:bodyPr/>
        <a:lstStyle/>
        <a:p>
          <a:endParaRPr lang="en-US"/>
        </a:p>
      </dgm:t>
    </dgm:pt>
    <dgm:pt modelId="{B573FF75-85E9-461C-B6F5-712EC7753964}" type="sibTrans" cxnId="{09DF5E47-1266-4F86-9CD7-B5FCA8CAFD50}">
      <dgm:prSet/>
      <dgm:spPr/>
      <dgm:t>
        <a:bodyPr/>
        <a:lstStyle/>
        <a:p>
          <a:endParaRPr lang="en-US"/>
        </a:p>
      </dgm:t>
    </dgm:pt>
    <dgm:pt modelId="{4473ABCA-82F3-4A14-AD1A-64080686E104}" type="pres">
      <dgm:prSet presAssocID="{167EA98C-F2CC-4C7E-BC11-404EF22F3AB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FACA94-BCAA-49B7-B56B-705E67312FA0}" type="pres">
      <dgm:prSet presAssocID="{DEA830C8-1A7C-472A-A2DC-AAA953A93A1F}" presName="centerShape" presStyleLbl="node0" presStyleIdx="0" presStyleCnt="1"/>
      <dgm:spPr/>
      <dgm:t>
        <a:bodyPr/>
        <a:lstStyle/>
        <a:p>
          <a:endParaRPr lang="en-US"/>
        </a:p>
      </dgm:t>
    </dgm:pt>
    <dgm:pt modelId="{40CD4F3C-2115-48FB-8F92-B5EFF9B53253}" type="pres">
      <dgm:prSet presAssocID="{8F592EBB-CDC8-4BAC-9B3A-B633AE452484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9AA5BFBD-84CA-4608-885C-66FED2145A09}" type="pres">
      <dgm:prSet presAssocID="{AF010B43-7878-42DF-9EED-E5A29837E6B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D5FB31-980B-47E8-8ECF-3760A2E1574F}" type="pres">
      <dgm:prSet presAssocID="{542D7B2F-DA08-4225-91CE-CD07C510BE12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D2CD14B1-220D-4DD4-BA7D-F475D132CFFC}" type="pres">
      <dgm:prSet presAssocID="{1D737024-BB2C-4F7A-9A90-B3FD3555467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11362-EC33-4E0E-A26E-04DBC0046794}" type="pres">
      <dgm:prSet presAssocID="{BD658F31-21E4-4E84-A528-2749DD574C70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FE8C270A-DA91-4ABF-8BDA-9D1BB8308E1D}" type="pres">
      <dgm:prSet presAssocID="{94FFC3C7-715D-454A-8D89-3D0B627F94F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70988B-053D-4791-B60A-6689E8A8F8E9}" type="pres">
      <dgm:prSet presAssocID="{1739ED38-2B5D-46CA-B210-EE2E8D5B9462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8BCE524E-1241-47AD-8604-DD06C25F49C3}" type="pres">
      <dgm:prSet presAssocID="{DB89535F-169A-4652-9344-2F11E006774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73D03-A706-4C70-BDA4-C78C7769524E}" type="pres">
      <dgm:prSet presAssocID="{984E01C6-246C-4993-B19C-1CFEE2669EBF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065F00E1-FBD7-4ABE-A99B-7C15BAC604BB}" type="pres">
      <dgm:prSet presAssocID="{7C2ABB71-22A7-47D6-A25C-4A2EC637AD9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13141-25F5-4980-A94E-F6C7CD3EBB0F}" type="pres">
      <dgm:prSet presAssocID="{BC6B4D4A-6751-484E-AE05-972034299473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5E83B8D0-3B98-4894-83FE-6EFF80D72690}" type="pres">
      <dgm:prSet presAssocID="{D25D8A05-34CD-4999-BE8B-C93DB9A4B25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69BF1A-F55D-4A0D-9D0B-C019EF626FF3}" type="presOf" srcId="{984E01C6-246C-4993-B19C-1CFEE2669EBF}" destId="{DA973D03-A706-4C70-BDA4-C78C7769524E}" srcOrd="0" destOrd="0" presId="urn:microsoft.com/office/officeart/2005/8/layout/radial4"/>
    <dgm:cxn modelId="{C15AE9BE-EC38-4E76-B562-EA91B825A397}" type="presOf" srcId="{BC6B4D4A-6751-484E-AE05-972034299473}" destId="{75513141-25F5-4980-A94E-F6C7CD3EBB0F}" srcOrd="0" destOrd="0" presId="urn:microsoft.com/office/officeart/2005/8/layout/radial4"/>
    <dgm:cxn modelId="{26BFDC1F-B74F-46AF-AAA6-A29D5213FF40}" type="presOf" srcId="{8F592EBB-CDC8-4BAC-9B3A-B633AE452484}" destId="{40CD4F3C-2115-48FB-8F92-B5EFF9B53253}" srcOrd="0" destOrd="0" presId="urn:microsoft.com/office/officeart/2005/8/layout/radial4"/>
    <dgm:cxn modelId="{802E21E3-CD9A-4BC3-AC7E-4A59CD7369B8}" srcId="{DEA830C8-1A7C-472A-A2DC-AAA953A93A1F}" destId="{94FFC3C7-715D-454A-8D89-3D0B627F94FA}" srcOrd="2" destOrd="0" parTransId="{BD658F31-21E4-4E84-A528-2749DD574C70}" sibTransId="{5C2E3362-D5E7-4C20-9E0A-0838B0B57940}"/>
    <dgm:cxn modelId="{59F6888B-61B6-40F3-8EA6-BC5CAF6E6C9F}" srcId="{DEA830C8-1A7C-472A-A2DC-AAA953A93A1F}" destId="{AF010B43-7878-42DF-9EED-E5A29837E6B9}" srcOrd="0" destOrd="0" parTransId="{8F592EBB-CDC8-4BAC-9B3A-B633AE452484}" sibTransId="{B295F72C-1EA2-4B3B-AD08-9DBB0E958F1F}"/>
    <dgm:cxn modelId="{09DF5E47-1266-4F86-9CD7-B5FCA8CAFD50}" srcId="{167EA98C-F2CC-4C7E-BC11-404EF22F3ABC}" destId="{82E1618E-7C7E-4401-8728-041B33AFD204}" srcOrd="1" destOrd="0" parTransId="{F5B36137-40A8-4EC2-84BC-FF82F95D0E06}" sibTransId="{B573FF75-85E9-461C-B6F5-712EC7753964}"/>
    <dgm:cxn modelId="{57FC75F0-6FAA-4CEF-99E1-8E3AA91A7E6E}" type="presOf" srcId="{D25D8A05-34CD-4999-BE8B-C93DB9A4B256}" destId="{5E83B8D0-3B98-4894-83FE-6EFF80D72690}" srcOrd="0" destOrd="0" presId="urn:microsoft.com/office/officeart/2005/8/layout/radial4"/>
    <dgm:cxn modelId="{A55200EC-FBD8-4485-8058-5C68C85A5651}" srcId="{DEA830C8-1A7C-472A-A2DC-AAA953A93A1F}" destId="{7C2ABB71-22A7-47D6-A25C-4A2EC637AD9D}" srcOrd="4" destOrd="0" parTransId="{984E01C6-246C-4993-B19C-1CFEE2669EBF}" sibTransId="{61BF0622-D4B4-425F-AB7D-4D9A398A60EC}"/>
    <dgm:cxn modelId="{EC424740-C33A-4968-A273-F2A1E1B19E73}" type="presOf" srcId="{BD658F31-21E4-4E84-A528-2749DD574C70}" destId="{C3D11362-EC33-4E0E-A26E-04DBC0046794}" srcOrd="0" destOrd="0" presId="urn:microsoft.com/office/officeart/2005/8/layout/radial4"/>
    <dgm:cxn modelId="{6D561521-A4B1-4BCA-9E85-49CB9AE4DEC8}" type="presOf" srcId="{DB89535F-169A-4652-9344-2F11E0067747}" destId="{8BCE524E-1241-47AD-8604-DD06C25F49C3}" srcOrd="0" destOrd="0" presId="urn:microsoft.com/office/officeart/2005/8/layout/radial4"/>
    <dgm:cxn modelId="{4CD2E827-9D0F-4290-87B5-339D5D58D46A}" srcId="{DEA830C8-1A7C-472A-A2DC-AAA953A93A1F}" destId="{1D737024-BB2C-4F7A-9A90-B3FD35554675}" srcOrd="1" destOrd="0" parTransId="{542D7B2F-DA08-4225-91CE-CD07C510BE12}" sibTransId="{E30F6FC1-2526-46CE-9BBB-C57CCA3DD416}"/>
    <dgm:cxn modelId="{2F021EC2-1070-49C8-B117-D65D765E70E6}" srcId="{167EA98C-F2CC-4C7E-BC11-404EF22F3ABC}" destId="{DEA830C8-1A7C-472A-A2DC-AAA953A93A1F}" srcOrd="0" destOrd="0" parTransId="{8D5A6734-4DF0-4B5D-AC49-98D181CDC465}" sibTransId="{6B5CA6B0-2350-4A8E-AE0E-54633FB5CD3C}"/>
    <dgm:cxn modelId="{3BB885F1-C5B4-4F17-9F58-15401264C6DD}" srcId="{DEA830C8-1A7C-472A-A2DC-AAA953A93A1F}" destId="{DB89535F-169A-4652-9344-2F11E0067747}" srcOrd="3" destOrd="0" parTransId="{1739ED38-2B5D-46CA-B210-EE2E8D5B9462}" sibTransId="{F20B962B-1BD9-451F-9707-2404411019E7}"/>
    <dgm:cxn modelId="{BA8949FB-FD79-4B43-ADD8-FB34F7A0F8D4}" type="presOf" srcId="{1D737024-BB2C-4F7A-9A90-B3FD35554675}" destId="{D2CD14B1-220D-4DD4-BA7D-F475D132CFFC}" srcOrd="0" destOrd="0" presId="urn:microsoft.com/office/officeart/2005/8/layout/radial4"/>
    <dgm:cxn modelId="{0CF92CA5-FA84-4ED6-95DE-B10CBA42C339}" srcId="{DEA830C8-1A7C-472A-A2DC-AAA953A93A1F}" destId="{D25D8A05-34CD-4999-BE8B-C93DB9A4B256}" srcOrd="5" destOrd="0" parTransId="{BC6B4D4A-6751-484E-AE05-972034299473}" sibTransId="{AB0B46DD-B6C4-4E30-9318-EF5586382864}"/>
    <dgm:cxn modelId="{3E20F344-18DC-4256-923D-8FDB7E8CA9DD}" type="presOf" srcId="{1739ED38-2B5D-46CA-B210-EE2E8D5B9462}" destId="{2B70988B-053D-4791-B60A-6689E8A8F8E9}" srcOrd="0" destOrd="0" presId="urn:microsoft.com/office/officeart/2005/8/layout/radial4"/>
    <dgm:cxn modelId="{AC0AD422-31CF-4ECE-AA52-24A5160E32DE}" type="presOf" srcId="{DEA830C8-1A7C-472A-A2DC-AAA953A93A1F}" destId="{7DFACA94-BCAA-49B7-B56B-705E67312FA0}" srcOrd="0" destOrd="0" presId="urn:microsoft.com/office/officeart/2005/8/layout/radial4"/>
    <dgm:cxn modelId="{8DF9E1BE-2CE3-4283-869E-2787826B30F3}" type="presOf" srcId="{7C2ABB71-22A7-47D6-A25C-4A2EC637AD9D}" destId="{065F00E1-FBD7-4ABE-A99B-7C15BAC604BB}" srcOrd="0" destOrd="0" presId="urn:microsoft.com/office/officeart/2005/8/layout/radial4"/>
    <dgm:cxn modelId="{5AD18F24-C2C3-47DF-B35F-B9CC89FD5200}" type="presOf" srcId="{167EA98C-F2CC-4C7E-BC11-404EF22F3ABC}" destId="{4473ABCA-82F3-4A14-AD1A-64080686E104}" srcOrd="0" destOrd="0" presId="urn:microsoft.com/office/officeart/2005/8/layout/radial4"/>
    <dgm:cxn modelId="{E2D6DB0A-8D1D-430B-8EB2-1FC1ED72F278}" type="presOf" srcId="{542D7B2F-DA08-4225-91CE-CD07C510BE12}" destId="{A2D5FB31-980B-47E8-8ECF-3760A2E1574F}" srcOrd="0" destOrd="0" presId="urn:microsoft.com/office/officeart/2005/8/layout/radial4"/>
    <dgm:cxn modelId="{C5D7DA4C-9871-4080-B2A6-321E5B6DCBAD}" type="presOf" srcId="{AF010B43-7878-42DF-9EED-E5A29837E6B9}" destId="{9AA5BFBD-84CA-4608-885C-66FED2145A09}" srcOrd="0" destOrd="0" presId="urn:microsoft.com/office/officeart/2005/8/layout/radial4"/>
    <dgm:cxn modelId="{F8424F72-43EE-4345-B922-6DC58A4EAB82}" type="presOf" srcId="{94FFC3C7-715D-454A-8D89-3D0B627F94FA}" destId="{FE8C270A-DA91-4ABF-8BDA-9D1BB8308E1D}" srcOrd="0" destOrd="0" presId="urn:microsoft.com/office/officeart/2005/8/layout/radial4"/>
    <dgm:cxn modelId="{EA9716C0-3D5B-4288-9D89-004321C6E45E}" type="presParOf" srcId="{4473ABCA-82F3-4A14-AD1A-64080686E104}" destId="{7DFACA94-BCAA-49B7-B56B-705E67312FA0}" srcOrd="0" destOrd="0" presId="urn:microsoft.com/office/officeart/2005/8/layout/radial4"/>
    <dgm:cxn modelId="{0802E585-0B0F-4597-BBF8-9A75ED7F7BF5}" type="presParOf" srcId="{4473ABCA-82F3-4A14-AD1A-64080686E104}" destId="{40CD4F3C-2115-48FB-8F92-B5EFF9B53253}" srcOrd="1" destOrd="0" presId="urn:microsoft.com/office/officeart/2005/8/layout/radial4"/>
    <dgm:cxn modelId="{74DCF257-EE95-4C8E-9518-9209A6A2D575}" type="presParOf" srcId="{4473ABCA-82F3-4A14-AD1A-64080686E104}" destId="{9AA5BFBD-84CA-4608-885C-66FED2145A09}" srcOrd="2" destOrd="0" presId="urn:microsoft.com/office/officeart/2005/8/layout/radial4"/>
    <dgm:cxn modelId="{D0B6A332-3E5A-4D2E-A13A-5FE0EEC3F9B1}" type="presParOf" srcId="{4473ABCA-82F3-4A14-AD1A-64080686E104}" destId="{A2D5FB31-980B-47E8-8ECF-3760A2E1574F}" srcOrd="3" destOrd="0" presId="urn:microsoft.com/office/officeart/2005/8/layout/radial4"/>
    <dgm:cxn modelId="{19E499DB-3FDD-483D-A497-228E0DEC35DE}" type="presParOf" srcId="{4473ABCA-82F3-4A14-AD1A-64080686E104}" destId="{D2CD14B1-220D-4DD4-BA7D-F475D132CFFC}" srcOrd="4" destOrd="0" presId="urn:microsoft.com/office/officeart/2005/8/layout/radial4"/>
    <dgm:cxn modelId="{E385ADE8-3C5C-42BF-BF93-B15C45ACA440}" type="presParOf" srcId="{4473ABCA-82F3-4A14-AD1A-64080686E104}" destId="{C3D11362-EC33-4E0E-A26E-04DBC0046794}" srcOrd="5" destOrd="0" presId="urn:microsoft.com/office/officeart/2005/8/layout/radial4"/>
    <dgm:cxn modelId="{46CA4C4F-BF4A-4689-9E30-79431556E088}" type="presParOf" srcId="{4473ABCA-82F3-4A14-AD1A-64080686E104}" destId="{FE8C270A-DA91-4ABF-8BDA-9D1BB8308E1D}" srcOrd="6" destOrd="0" presId="urn:microsoft.com/office/officeart/2005/8/layout/radial4"/>
    <dgm:cxn modelId="{3F19DF7E-0CBB-48D7-A9C7-66EE95DD1B2D}" type="presParOf" srcId="{4473ABCA-82F3-4A14-AD1A-64080686E104}" destId="{2B70988B-053D-4791-B60A-6689E8A8F8E9}" srcOrd="7" destOrd="0" presId="urn:microsoft.com/office/officeart/2005/8/layout/radial4"/>
    <dgm:cxn modelId="{3269084F-93F7-4A3C-B8E3-CE3B5AE0AA74}" type="presParOf" srcId="{4473ABCA-82F3-4A14-AD1A-64080686E104}" destId="{8BCE524E-1241-47AD-8604-DD06C25F49C3}" srcOrd="8" destOrd="0" presId="urn:microsoft.com/office/officeart/2005/8/layout/radial4"/>
    <dgm:cxn modelId="{C4606717-DB01-4042-A188-47977E906071}" type="presParOf" srcId="{4473ABCA-82F3-4A14-AD1A-64080686E104}" destId="{DA973D03-A706-4C70-BDA4-C78C7769524E}" srcOrd="9" destOrd="0" presId="urn:microsoft.com/office/officeart/2005/8/layout/radial4"/>
    <dgm:cxn modelId="{E5ACDDDA-51FD-4420-9CF9-82C6A886BBBC}" type="presParOf" srcId="{4473ABCA-82F3-4A14-AD1A-64080686E104}" destId="{065F00E1-FBD7-4ABE-A99B-7C15BAC604BB}" srcOrd="10" destOrd="0" presId="urn:microsoft.com/office/officeart/2005/8/layout/radial4"/>
    <dgm:cxn modelId="{635D8204-7B0C-42A2-B726-F98C52246656}" type="presParOf" srcId="{4473ABCA-82F3-4A14-AD1A-64080686E104}" destId="{75513141-25F5-4980-A94E-F6C7CD3EBB0F}" srcOrd="11" destOrd="0" presId="urn:microsoft.com/office/officeart/2005/8/layout/radial4"/>
    <dgm:cxn modelId="{BD14C8D6-82C5-4339-B4BD-05F7862BEBE2}" type="presParOf" srcId="{4473ABCA-82F3-4A14-AD1A-64080686E104}" destId="{5E83B8D0-3B98-4894-83FE-6EFF80D72690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B77BBA-8113-4C5F-9DB8-3CE0CD821AAE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EC6E4544-53E7-4431-8DF6-14B26A2578F6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Your Effort</a:t>
          </a:r>
          <a:endParaRPr lang="en-US" b="1" dirty="0">
            <a:solidFill>
              <a:schemeClr val="tx1"/>
            </a:solidFill>
          </a:endParaRPr>
        </a:p>
      </dgm:t>
    </dgm:pt>
    <dgm:pt modelId="{FDF5A745-A529-4D08-A2FD-C5BBB6DFF97B}" type="parTrans" cxnId="{35886B4D-694F-43D7-A0A4-294BF4F826B4}">
      <dgm:prSet/>
      <dgm:spPr/>
      <dgm:t>
        <a:bodyPr/>
        <a:lstStyle/>
        <a:p>
          <a:endParaRPr lang="en-US"/>
        </a:p>
      </dgm:t>
    </dgm:pt>
    <dgm:pt modelId="{54C984B2-89BD-4733-970C-72FE4EC217D3}" type="sibTrans" cxnId="{35886B4D-694F-43D7-A0A4-294BF4F826B4}">
      <dgm:prSet/>
      <dgm:spPr/>
      <dgm:t>
        <a:bodyPr/>
        <a:lstStyle/>
        <a:p>
          <a:endParaRPr lang="en-US"/>
        </a:p>
      </dgm:t>
    </dgm:pt>
    <dgm:pt modelId="{6F97CABF-9B85-488D-A172-2BE6A1F12C02}">
      <dgm:prSet phldrT="[Text]"/>
      <dgm:spPr>
        <a:solidFill>
          <a:srgbClr val="00B0F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Your Experience</a:t>
          </a:r>
          <a:endParaRPr lang="en-US" b="1" dirty="0">
            <a:solidFill>
              <a:schemeClr val="tx1"/>
            </a:solidFill>
          </a:endParaRPr>
        </a:p>
      </dgm:t>
    </dgm:pt>
    <dgm:pt modelId="{0C3D98C3-563A-4B3A-B783-CE1757B84CEB}" type="parTrans" cxnId="{38A0D0AD-7920-498B-BC06-09E5E86BB409}">
      <dgm:prSet/>
      <dgm:spPr/>
      <dgm:t>
        <a:bodyPr/>
        <a:lstStyle/>
        <a:p>
          <a:endParaRPr lang="en-US"/>
        </a:p>
      </dgm:t>
    </dgm:pt>
    <dgm:pt modelId="{D9A1B918-1FC6-4961-AB51-6B53F631DB78}" type="sibTrans" cxnId="{38A0D0AD-7920-498B-BC06-09E5E86BB409}">
      <dgm:prSet/>
      <dgm:spPr/>
      <dgm:t>
        <a:bodyPr/>
        <a:lstStyle/>
        <a:p>
          <a:endParaRPr lang="en-US"/>
        </a:p>
      </dgm:t>
    </dgm:pt>
    <dgm:pt modelId="{0F2087C5-E753-4C5D-A0F5-C82FC5E1DECF}" type="pres">
      <dgm:prSet presAssocID="{8FB77BBA-8113-4C5F-9DB8-3CE0CD821AAE}" presName="Name0" presStyleCnt="0">
        <dgm:presLayoutVars>
          <dgm:dir/>
          <dgm:resizeHandles val="exact"/>
        </dgm:presLayoutVars>
      </dgm:prSet>
      <dgm:spPr/>
    </dgm:pt>
    <dgm:pt modelId="{B0A01F6B-ACBF-4CF4-A983-99CA79C04558}" type="pres">
      <dgm:prSet presAssocID="{8FB77BBA-8113-4C5F-9DB8-3CE0CD821AAE}" presName="vNodes" presStyleCnt="0"/>
      <dgm:spPr/>
    </dgm:pt>
    <dgm:pt modelId="{D3D92A02-CE4E-4F54-8139-1AF2F29E7F5B}" type="pres">
      <dgm:prSet presAssocID="{EC6E4544-53E7-4431-8DF6-14B26A2578F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FAE249-7649-422D-BE7A-7545A670CBFA}" type="pres">
      <dgm:prSet presAssocID="{8FB77BBA-8113-4C5F-9DB8-3CE0CD821AAE}" presName="sibTransLast" presStyleLbl="sibTrans2D1" presStyleIdx="0" presStyleCnt="1"/>
      <dgm:spPr/>
      <dgm:t>
        <a:bodyPr/>
        <a:lstStyle/>
        <a:p>
          <a:endParaRPr lang="en-US"/>
        </a:p>
      </dgm:t>
    </dgm:pt>
    <dgm:pt modelId="{95CC1A07-3C71-42C3-A08F-D2EE2FA84E65}" type="pres">
      <dgm:prSet presAssocID="{8FB77BBA-8113-4C5F-9DB8-3CE0CD821AAE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C97D83B1-57D9-445D-BCC0-D49F19960F41}" type="pres">
      <dgm:prSet presAssocID="{8FB77BBA-8113-4C5F-9DB8-3CE0CD821AAE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886B4D-694F-43D7-A0A4-294BF4F826B4}" srcId="{8FB77BBA-8113-4C5F-9DB8-3CE0CD821AAE}" destId="{EC6E4544-53E7-4431-8DF6-14B26A2578F6}" srcOrd="0" destOrd="0" parTransId="{FDF5A745-A529-4D08-A2FD-C5BBB6DFF97B}" sibTransId="{54C984B2-89BD-4733-970C-72FE4EC217D3}"/>
    <dgm:cxn modelId="{D2E6208A-AC19-41A2-A1F8-B4B0B8632F2E}" type="presOf" srcId="{54C984B2-89BD-4733-970C-72FE4EC217D3}" destId="{95CC1A07-3C71-42C3-A08F-D2EE2FA84E65}" srcOrd="1" destOrd="0" presId="urn:microsoft.com/office/officeart/2005/8/layout/equation2"/>
    <dgm:cxn modelId="{38A0D0AD-7920-498B-BC06-09E5E86BB409}" srcId="{8FB77BBA-8113-4C5F-9DB8-3CE0CD821AAE}" destId="{6F97CABF-9B85-488D-A172-2BE6A1F12C02}" srcOrd="1" destOrd="0" parTransId="{0C3D98C3-563A-4B3A-B783-CE1757B84CEB}" sibTransId="{D9A1B918-1FC6-4961-AB51-6B53F631DB78}"/>
    <dgm:cxn modelId="{773B3CB1-3A30-4576-A8DB-57A7AC46A2EE}" type="presOf" srcId="{54C984B2-89BD-4733-970C-72FE4EC217D3}" destId="{4FFAE249-7649-422D-BE7A-7545A670CBFA}" srcOrd="0" destOrd="0" presId="urn:microsoft.com/office/officeart/2005/8/layout/equation2"/>
    <dgm:cxn modelId="{F0F6F5B9-8086-4B48-B0BC-D55B187E1AFD}" type="presOf" srcId="{8FB77BBA-8113-4C5F-9DB8-3CE0CD821AAE}" destId="{0F2087C5-E753-4C5D-A0F5-C82FC5E1DECF}" srcOrd="0" destOrd="0" presId="urn:microsoft.com/office/officeart/2005/8/layout/equation2"/>
    <dgm:cxn modelId="{5D27DC57-F4A4-4EC4-B9D2-4D9E4F2E51B3}" type="presOf" srcId="{6F97CABF-9B85-488D-A172-2BE6A1F12C02}" destId="{C97D83B1-57D9-445D-BCC0-D49F19960F41}" srcOrd="0" destOrd="0" presId="urn:microsoft.com/office/officeart/2005/8/layout/equation2"/>
    <dgm:cxn modelId="{C8CCEB14-F0D5-4434-81BF-985F799A47DC}" type="presOf" srcId="{EC6E4544-53E7-4431-8DF6-14B26A2578F6}" destId="{D3D92A02-CE4E-4F54-8139-1AF2F29E7F5B}" srcOrd="0" destOrd="0" presId="urn:microsoft.com/office/officeart/2005/8/layout/equation2"/>
    <dgm:cxn modelId="{25A9B72C-B105-460A-9C07-C808FF323B70}" type="presParOf" srcId="{0F2087C5-E753-4C5D-A0F5-C82FC5E1DECF}" destId="{B0A01F6B-ACBF-4CF4-A983-99CA79C04558}" srcOrd="0" destOrd="0" presId="urn:microsoft.com/office/officeart/2005/8/layout/equation2"/>
    <dgm:cxn modelId="{615024BB-0063-4315-BA82-5D430150E195}" type="presParOf" srcId="{B0A01F6B-ACBF-4CF4-A983-99CA79C04558}" destId="{D3D92A02-CE4E-4F54-8139-1AF2F29E7F5B}" srcOrd="0" destOrd="0" presId="urn:microsoft.com/office/officeart/2005/8/layout/equation2"/>
    <dgm:cxn modelId="{7861E98B-1DA5-44EB-9742-CC1EEA498C4A}" type="presParOf" srcId="{0F2087C5-E753-4C5D-A0F5-C82FC5E1DECF}" destId="{4FFAE249-7649-422D-BE7A-7545A670CBFA}" srcOrd="1" destOrd="0" presId="urn:microsoft.com/office/officeart/2005/8/layout/equation2"/>
    <dgm:cxn modelId="{CDAD7276-8ED6-4572-A078-3DC06B843225}" type="presParOf" srcId="{4FFAE249-7649-422D-BE7A-7545A670CBFA}" destId="{95CC1A07-3C71-42C3-A08F-D2EE2FA84E65}" srcOrd="0" destOrd="0" presId="urn:microsoft.com/office/officeart/2005/8/layout/equation2"/>
    <dgm:cxn modelId="{C72D72D8-DD22-4B9E-8A2C-0BBC24105987}" type="presParOf" srcId="{0F2087C5-E753-4C5D-A0F5-C82FC5E1DECF}" destId="{C97D83B1-57D9-445D-BCC0-D49F19960F4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5520B3-6F10-4028-B93A-062191BF973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130852-0F29-43AD-81E1-0E9EDA48A992}">
      <dgm:prSet phldrT="[Text]"/>
      <dgm:spPr/>
      <dgm:t>
        <a:bodyPr/>
        <a:lstStyle/>
        <a:p>
          <a:r>
            <a:rPr lang="en-US" dirty="0" smtClean="0"/>
            <a:t>Identify </a:t>
          </a:r>
          <a:r>
            <a:rPr lang="en-US" dirty="0" smtClean="0"/>
            <a:t>goals/objectives, sign in to Seattle U Law Connect</a:t>
          </a:r>
          <a:endParaRPr lang="en-US" dirty="0"/>
        </a:p>
      </dgm:t>
    </dgm:pt>
    <dgm:pt modelId="{7F02DD7D-CF45-45FC-8524-84371FF88CAC}" type="parTrans" cxnId="{83171447-CFD7-4919-BCE4-7253863B1635}">
      <dgm:prSet/>
      <dgm:spPr/>
      <dgm:t>
        <a:bodyPr/>
        <a:lstStyle/>
        <a:p>
          <a:endParaRPr lang="en-US"/>
        </a:p>
      </dgm:t>
    </dgm:pt>
    <dgm:pt modelId="{C40318DA-491B-4A2B-A80D-0D11A5B51148}" type="sibTrans" cxnId="{83171447-CFD7-4919-BCE4-7253863B1635}">
      <dgm:prSet/>
      <dgm:spPr/>
      <dgm:t>
        <a:bodyPr/>
        <a:lstStyle/>
        <a:p>
          <a:endParaRPr lang="en-US"/>
        </a:p>
      </dgm:t>
    </dgm:pt>
    <dgm:pt modelId="{FFD87BD2-D03A-44E0-9D28-220655783BFE}">
      <dgm:prSet phldrT="[Text]"/>
      <dgm:spPr/>
      <dgm:t>
        <a:bodyPr/>
        <a:lstStyle/>
        <a:p>
          <a:r>
            <a:rPr lang="en-US" dirty="0" smtClean="0"/>
            <a:t>Connect with mentor for first meeting</a:t>
          </a:r>
          <a:endParaRPr lang="en-US" dirty="0"/>
        </a:p>
      </dgm:t>
    </dgm:pt>
    <dgm:pt modelId="{7C0A1B27-C13A-447A-8850-E6724A0449E5}" type="parTrans" cxnId="{90637F1A-081C-4FDE-9F8A-1716F6EF36E2}">
      <dgm:prSet/>
      <dgm:spPr/>
      <dgm:t>
        <a:bodyPr/>
        <a:lstStyle/>
        <a:p>
          <a:endParaRPr lang="en-US"/>
        </a:p>
      </dgm:t>
    </dgm:pt>
    <dgm:pt modelId="{E58FDFF6-21B1-4014-B65C-C0E34FF2CEAB}" type="sibTrans" cxnId="{90637F1A-081C-4FDE-9F8A-1716F6EF36E2}">
      <dgm:prSet/>
      <dgm:spPr/>
      <dgm:t>
        <a:bodyPr/>
        <a:lstStyle/>
        <a:p>
          <a:endParaRPr lang="en-US"/>
        </a:p>
      </dgm:t>
    </dgm:pt>
    <dgm:pt modelId="{51C969C6-B64D-4C7C-BC98-A79DD3578DAC}">
      <dgm:prSet phldrT="[Text]"/>
      <dgm:spPr/>
      <dgm:t>
        <a:bodyPr/>
        <a:lstStyle/>
        <a:p>
          <a:r>
            <a:rPr lang="en-US" dirty="0" smtClean="0"/>
            <a:t>Set regular meeting times and plan activities</a:t>
          </a:r>
          <a:endParaRPr lang="en-US" u="sng" dirty="0"/>
        </a:p>
      </dgm:t>
    </dgm:pt>
    <dgm:pt modelId="{E963FAA9-C9C1-4543-8947-85B34F9F62D1}" type="parTrans" cxnId="{475D41EF-8903-47C3-A0CB-CFA4F5E07356}">
      <dgm:prSet/>
      <dgm:spPr/>
      <dgm:t>
        <a:bodyPr/>
        <a:lstStyle/>
        <a:p>
          <a:endParaRPr lang="en-US"/>
        </a:p>
      </dgm:t>
    </dgm:pt>
    <dgm:pt modelId="{994D9B7E-20BC-4EBD-972D-5576360DDAAC}" type="sibTrans" cxnId="{475D41EF-8903-47C3-A0CB-CFA4F5E07356}">
      <dgm:prSet/>
      <dgm:spPr/>
      <dgm:t>
        <a:bodyPr/>
        <a:lstStyle/>
        <a:p>
          <a:endParaRPr lang="en-US"/>
        </a:p>
      </dgm:t>
    </dgm:pt>
    <dgm:pt modelId="{8E92DF35-37D1-4CBC-B94D-FC7695FBA404}">
      <dgm:prSet phldrT="[Text]"/>
      <dgm:spPr/>
      <dgm:t>
        <a:bodyPr/>
        <a:lstStyle/>
        <a:p>
          <a:r>
            <a:rPr lang="en-US" dirty="0" smtClean="0"/>
            <a:t>Wrap-up program, thank mentor, and enjoy the new professional </a:t>
          </a:r>
          <a:r>
            <a:rPr lang="en-US" dirty="0" smtClean="0"/>
            <a:t>connections </a:t>
          </a:r>
          <a:r>
            <a:rPr lang="en-US" dirty="0" smtClean="0"/>
            <a:t>you cultivated over the year</a:t>
          </a:r>
          <a:endParaRPr lang="en-US" dirty="0"/>
        </a:p>
      </dgm:t>
    </dgm:pt>
    <dgm:pt modelId="{05CB0059-857B-4E25-9B9D-0950974440B8}" type="parTrans" cxnId="{1CA24EDD-5634-45A4-91C8-38FB2089D7B3}">
      <dgm:prSet/>
      <dgm:spPr/>
      <dgm:t>
        <a:bodyPr/>
        <a:lstStyle/>
        <a:p>
          <a:endParaRPr lang="en-US"/>
        </a:p>
      </dgm:t>
    </dgm:pt>
    <dgm:pt modelId="{3D615AFE-BB2E-4F96-B786-2FD802339367}" type="sibTrans" cxnId="{1CA24EDD-5634-45A4-91C8-38FB2089D7B3}">
      <dgm:prSet/>
      <dgm:spPr/>
      <dgm:t>
        <a:bodyPr/>
        <a:lstStyle/>
        <a:p>
          <a:endParaRPr lang="en-US"/>
        </a:p>
      </dgm:t>
    </dgm:pt>
    <dgm:pt modelId="{72CBDDBD-E655-4204-AF7F-5289FFB6D9CD}" type="pres">
      <dgm:prSet presAssocID="{595520B3-6F10-4028-B93A-062191BF973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40090E-2289-422A-840B-20F5FAFE9089}" type="pres">
      <dgm:prSet presAssocID="{595520B3-6F10-4028-B93A-062191BF9732}" presName="dummyMaxCanvas" presStyleCnt="0">
        <dgm:presLayoutVars/>
      </dgm:prSet>
      <dgm:spPr/>
    </dgm:pt>
    <dgm:pt modelId="{78DB8F62-DD23-4A1E-8B9F-A52C0F3F570C}" type="pres">
      <dgm:prSet presAssocID="{595520B3-6F10-4028-B93A-062191BF9732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08619D-52F4-4E8E-B5E9-43B7957C0766}" type="pres">
      <dgm:prSet presAssocID="{595520B3-6F10-4028-B93A-062191BF973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2CD6FB-BF77-443A-9A32-BA1D1918822A}" type="pres">
      <dgm:prSet presAssocID="{595520B3-6F10-4028-B93A-062191BF973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60759-0D8C-45E3-A1CD-2F9D2A8FD10A}" type="pres">
      <dgm:prSet presAssocID="{595520B3-6F10-4028-B93A-062191BF973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C8565-9F8C-4B83-8D24-FFF1F2651800}" type="pres">
      <dgm:prSet presAssocID="{595520B3-6F10-4028-B93A-062191BF973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F9EE12-48B3-4FCF-9974-AC39D3AC2D43}" type="pres">
      <dgm:prSet presAssocID="{595520B3-6F10-4028-B93A-062191BF973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CFC1E3-9087-4E19-8E9D-FECF8D55CF21}" type="pres">
      <dgm:prSet presAssocID="{595520B3-6F10-4028-B93A-062191BF973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2B856-CC72-4D7B-AE58-BA93CCCB5D7D}" type="pres">
      <dgm:prSet presAssocID="{595520B3-6F10-4028-B93A-062191BF973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4DAA02-616C-487B-8FF6-F9EA3AAD4A5D}" type="pres">
      <dgm:prSet presAssocID="{595520B3-6F10-4028-B93A-062191BF973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5618E-E797-446D-97E2-C12467630006}" type="pres">
      <dgm:prSet presAssocID="{595520B3-6F10-4028-B93A-062191BF973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246EB6-6330-4741-B44A-87640C608FB6}" type="pres">
      <dgm:prSet presAssocID="{595520B3-6F10-4028-B93A-062191BF973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322B06-1F09-49B1-8ABC-2D6B3396CA98}" type="presOf" srcId="{C40318DA-491B-4A2B-A80D-0D11A5B51148}" destId="{97FC8565-9F8C-4B83-8D24-FFF1F2651800}" srcOrd="0" destOrd="0" presId="urn:microsoft.com/office/officeart/2005/8/layout/vProcess5"/>
    <dgm:cxn modelId="{90637F1A-081C-4FDE-9F8A-1716F6EF36E2}" srcId="{595520B3-6F10-4028-B93A-062191BF9732}" destId="{FFD87BD2-D03A-44E0-9D28-220655783BFE}" srcOrd="1" destOrd="0" parTransId="{7C0A1B27-C13A-447A-8850-E6724A0449E5}" sibTransId="{E58FDFF6-21B1-4014-B65C-C0E34FF2CEAB}"/>
    <dgm:cxn modelId="{7469CC47-ED8E-44DB-90B2-49B759C2CDE8}" type="presOf" srcId="{51C969C6-B64D-4C7C-BC98-A79DD3578DAC}" destId="{E245618E-E797-446D-97E2-C12467630006}" srcOrd="1" destOrd="0" presId="urn:microsoft.com/office/officeart/2005/8/layout/vProcess5"/>
    <dgm:cxn modelId="{1CA24EDD-5634-45A4-91C8-38FB2089D7B3}" srcId="{595520B3-6F10-4028-B93A-062191BF9732}" destId="{8E92DF35-37D1-4CBC-B94D-FC7695FBA404}" srcOrd="3" destOrd="0" parTransId="{05CB0059-857B-4E25-9B9D-0950974440B8}" sibTransId="{3D615AFE-BB2E-4F96-B786-2FD802339367}"/>
    <dgm:cxn modelId="{EAA0F568-3E4D-4FC0-A4ED-215EFB026827}" type="presOf" srcId="{8E92DF35-37D1-4CBC-B94D-FC7695FBA404}" destId="{BF246EB6-6330-4741-B44A-87640C608FB6}" srcOrd="1" destOrd="0" presId="urn:microsoft.com/office/officeart/2005/8/layout/vProcess5"/>
    <dgm:cxn modelId="{83171447-CFD7-4919-BCE4-7253863B1635}" srcId="{595520B3-6F10-4028-B93A-062191BF9732}" destId="{A7130852-0F29-43AD-81E1-0E9EDA48A992}" srcOrd="0" destOrd="0" parTransId="{7F02DD7D-CF45-45FC-8524-84371FF88CAC}" sibTransId="{C40318DA-491B-4A2B-A80D-0D11A5B51148}"/>
    <dgm:cxn modelId="{B19BEB28-AD90-4E81-8EA4-FDB19BDA5AB9}" type="presOf" srcId="{51C969C6-B64D-4C7C-BC98-A79DD3578DAC}" destId="{B32CD6FB-BF77-443A-9A32-BA1D1918822A}" srcOrd="0" destOrd="0" presId="urn:microsoft.com/office/officeart/2005/8/layout/vProcess5"/>
    <dgm:cxn modelId="{EBA02C68-81D8-4945-8F89-D51A62A3E58E}" type="presOf" srcId="{8E92DF35-37D1-4CBC-B94D-FC7695FBA404}" destId="{DDD60759-0D8C-45E3-A1CD-2F9D2A8FD10A}" srcOrd="0" destOrd="0" presId="urn:microsoft.com/office/officeart/2005/8/layout/vProcess5"/>
    <dgm:cxn modelId="{143E4447-0826-49FF-83EA-B6CA47C35BCF}" type="presOf" srcId="{A7130852-0F29-43AD-81E1-0E9EDA48A992}" destId="{78DB8F62-DD23-4A1E-8B9F-A52C0F3F570C}" srcOrd="0" destOrd="0" presId="urn:microsoft.com/office/officeart/2005/8/layout/vProcess5"/>
    <dgm:cxn modelId="{A3082CB3-BEFC-47B2-8622-DDDE47806F64}" type="presOf" srcId="{E58FDFF6-21B1-4014-B65C-C0E34FF2CEAB}" destId="{64F9EE12-48B3-4FCF-9974-AC39D3AC2D43}" srcOrd="0" destOrd="0" presId="urn:microsoft.com/office/officeart/2005/8/layout/vProcess5"/>
    <dgm:cxn modelId="{37C2C6D4-8376-4841-B331-1880436348CF}" type="presOf" srcId="{FFD87BD2-D03A-44E0-9D28-220655783BFE}" destId="{6908619D-52F4-4E8E-B5E9-43B7957C0766}" srcOrd="0" destOrd="0" presId="urn:microsoft.com/office/officeart/2005/8/layout/vProcess5"/>
    <dgm:cxn modelId="{0715547F-8379-4596-9D11-BEF58CC1EF0D}" type="presOf" srcId="{A7130852-0F29-43AD-81E1-0E9EDA48A992}" destId="{0E62B856-CC72-4D7B-AE58-BA93CCCB5D7D}" srcOrd="1" destOrd="0" presId="urn:microsoft.com/office/officeart/2005/8/layout/vProcess5"/>
    <dgm:cxn modelId="{0645B34F-BFC1-4129-B248-1E9D1B269CD3}" type="presOf" srcId="{595520B3-6F10-4028-B93A-062191BF9732}" destId="{72CBDDBD-E655-4204-AF7F-5289FFB6D9CD}" srcOrd="0" destOrd="0" presId="urn:microsoft.com/office/officeart/2005/8/layout/vProcess5"/>
    <dgm:cxn modelId="{03A685DD-B01F-4BF9-BD06-920B5C6EC0B4}" type="presOf" srcId="{994D9B7E-20BC-4EBD-972D-5576360DDAAC}" destId="{04CFC1E3-9087-4E19-8E9D-FECF8D55CF21}" srcOrd="0" destOrd="0" presId="urn:microsoft.com/office/officeart/2005/8/layout/vProcess5"/>
    <dgm:cxn modelId="{DD33A5D5-5397-45CB-8373-CD3F96A10F8E}" type="presOf" srcId="{FFD87BD2-D03A-44E0-9D28-220655783BFE}" destId="{724DAA02-616C-487B-8FF6-F9EA3AAD4A5D}" srcOrd="1" destOrd="0" presId="urn:microsoft.com/office/officeart/2005/8/layout/vProcess5"/>
    <dgm:cxn modelId="{475D41EF-8903-47C3-A0CB-CFA4F5E07356}" srcId="{595520B3-6F10-4028-B93A-062191BF9732}" destId="{51C969C6-B64D-4C7C-BC98-A79DD3578DAC}" srcOrd="2" destOrd="0" parTransId="{E963FAA9-C9C1-4543-8947-85B34F9F62D1}" sibTransId="{994D9B7E-20BC-4EBD-972D-5576360DDAAC}"/>
    <dgm:cxn modelId="{5BB7D71B-2805-47E4-902F-D7E7D5EBA7E8}" type="presParOf" srcId="{72CBDDBD-E655-4204-AF7F-5289FFB6D9CD}" destId="{9340090E-2289-422A-840B-20F5FAFE9089}" srcOrd="0" destOrd="0" presId="urn:microsoft.com/office/officeart/2005/8/layout/vProcess5"/>
    <dgm:cxn modelId="{FB78F177-0E62-4BDD-9A0A-7A9CB7788730}" type="presParOf" srcId="{72CBDDBD-E655-4204-AF7F-5289FFB6D9CD}" destId="{78DB8F62-DD23-4A1E-8B9F-A52C0F3F570C}" srcOrd="1" destOrd="0" presId="urn:microsoft.com/office/officeart/2005/8/layout/vProcess5"/>
    <dgm:cxn modelId="{2D3B1FC9-B947-408A-B0AD-48093FB53C5D}" type="presParOf" srcId="{72CBDDBD-E655-4204-AF7F-5289FFB6D9CD}" destId="{6908619D-52F4-4E8E-B5E9-43B7957C0766}" srcOrd="2" destOrd="0" presId="urn:microsoft.com/office/officeart/2005/8/layout/vProcess5"/>
    <dgm:cxn modelId="{7BE0EB34-7CAB-4043-BD46-04AA76BB3D9A}" type="presParOf" srcId="{72CBDDBD-E655-4204-AF7F-5289FFB6D9CD}" destId="{B32CD6FB-BF77-443A-9A32-BA1D1918822A}" srcOrd="3" destOrd="0" presId="urn:microsoft.com/office/officeart/2005/8/layout/vProcess5"/>
    <dgm:cxn modelId="{D13846C3-EDD2-4B43-AAFB-86B5979B6214}" type="presParOf" srcId="{72CBDDBD-E655-4204-AF7F-5289FFB6D9CD}" destId="{DDD60759-0D8C-45E3-A1CD-2F9D2A8FD10A}" srcOrd="4" destOrd="0" presId="urn:microsoft.com/office/officeart/2005/8/layout/vProcess5"/>
    <dgm:cxn modelId="{86148CA4-0DB4-44BF-86D6-34BFAAD18CB5}" type="presParOf" srcId="{72CBDDBD-E655-4204-AF7F-5289FFB6D9CD}" destId="{97FC8565-9F8C-4B83-8D24-FFF1F2651800}" srcOrd="5" destOrd="0" presId="urn:microsoft.com/office/officeart/2005/8/layout/vProcess5"/>
    <dgm:cxn modelId="{39D60A5E-1EE5-4260-B013-6A66F5BAC052}" type="presParOf" srcId="{72CBDDBD-E655-4204-AF7F-5289FFB6D9CD}" destId="{64F9EE12-48B3-4FCF-9974-AC39D3AC2D43}" srcOrd="6" destOrd="0" presId="urn:microsoft.com/office/officeart/2005/8/layout/vProcess5"/>
    <dgm:cxn modelId="{E591C381-8B78-49AA-91FF-9F53425A1183}" type="presParOf" srcId="{72CBDDBD-E655-4204-AF7F-5289FFB6D9CD}" destId="{04CFC1E3-9087-4E19-8E9D-FECF8D55CF21}" srcOrd="7" destOrd="0" presId="urn:microsoft.com/office/officeart/2005/8/layout/vProcess5"/>
    <dgm:cxn modelId="{7FB7435B-1A68-47C5-9545-B3CE02C8D582}" type="presParOf" srcId="{72CBDDBD-E655-4204-AF7F-5289FFB6D9CD}" destId="{0E62B856-CC72-4D7B-AE58-BA93CCCB5D7D}" srcOrd="8" destOrd="0" presId="urn:microsoft.com/office/officeart/2005/8/layout/vProcess5"/>
    <dgm:cxn modelId="{1FB5FD47-3D63-4210-B0F5-E67F648FBEB3}" type="presParOf" srcId="{72CBDDBD-E655-4204-AF7F-5289FFB6D9CD}" destId="{724DAA02-616C-487B-8FF6-F9EA3AAD4A5D}" srcOrd="9" destOrd="0" presId="urn:microsoft.com/office/officeart/2005/8/layout/vProcess5"/>
    <dgm:cxn modelId="{99F29BC5-F571-4378-922C-F56CD83CD50B}" type="presParOf" srcId="{72CBDDBD-E655-4204-AF7F-5289FFB6D9CD}" destId="{E245618E-E797-446D-97E2-C12467630006}" srcOrd="10" destOrd="0" presId="urn:microsoft.com/office/officeart/2005/8/layout/vProcess5"/>
    <dgm:cxn modelId="{5AF41478-8CD9-438B-96F0-4DD25EF6D23F}" type="presParOf" srcId="{72CBDDBD-E655-4204-AF7F-5289FFB6D9CD}" destId="{BF246EB6-6330-4741-B44A-87640C608FB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E5BE59-164B-4261-ACAB-2B9D1C5B174C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smtClean="0"/>
            <a:t>Career/</a:t>
          </a:r>
          <a:br>
            <a:rPr lang="en-US" sz="2300" kern="1200" smtClean="0"/>
          </a:br>
          <a:r>
            <a:rPr lang="en-US" sz="2300" kern="1200" smtClean="0"/>
            <a:t>Job Search advice</a:t>
          </a:r>
          <a:endParaRPr lang="en-US" sz="2300" kern="1200" dirty="0"/>
        </a:p>
      </dsp:txBody>
      <dsp:txXfrm>
        <a:off x="495061" y="645"/>
        <a:ext cx="2262336" cy="1357401"/>
      </dsp:txXfrm>
    </dsp:sp>
    <dsp:sp modelId="{6EE2E404-3208-43C7-BB73-A9EB62C4DECC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Career transition</a:t>
          </a:r>
          <a:endParaRPr lang="en-US" sz="2300" kern="1200" dirty="0"/>
        </a:p>
      </dsp:txBody>
      <dsp:txXfrm>
        <a:off x="2983631" y="645"/>
        <a:ext cx="2262336" cy="1357401"/>
      </dsp:txXfrm>
    </dsp:sp>
    <dsp:sp modelId="{D41879C9-3F21-4210-A9C9-73A8C5AD8EA5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Observe job function or industry</a:t>
          </a:r>
          <a:endParaRPr lang="en-US" sz="2300" kern="1200" dirty="0"/>
        </a:p>
      </dsp:txBody>
      <dsp:txXfrm>
        <a:off x="5472201" y="645"/>
        <a:ext cx="2262336" cy="1357401"/>
      </dsp:txXfrm>
    </dsp:sp>
    <dsp:sp modelId="{394877A1-7DA2-420F-900B-B035A23BE12D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Networking contacts</a:t>
          </a:r>
          <a:endParaRPr lang="en-US" sz="2300" kern="1200" dirty="0"/>
        </a:p>
      </dsp:txBody>
      <dsp:txXfrm>
        <a:off x="495061" y="1584280"/>
        <a:ext cx="2262336" cy="1357401"/>
      </dsp:txXfrm>
    </dsp:sp>
    <dsp:sp modelId="{BD5DBDEB-FDE0-4045-82B7-DD3FF9F2D148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Insight into legal community</a:t>
          </a:r>
          <a:endParaRPr lang="en-US" sz="2300" kern="1200" dirty="0"/>
        </a:p>
      </dsp:txBody>
      <dsp:txXfrm>
        <a:off x="2983631" y="1584280"/>
        <a:ext cx="2262336" cy="1357401"/>
      </dsp:txXfrm>
    </dsp:sp>
    <dsp:sp modelId="{600565F4-A5C0-4C07-9CE1-07409B856BF9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Community building</a:t>
          </a:r>
          <a:endParaRPr lang="en-US" sz="2300" kern="1200" dirty="0"/>
        </a:p>
      </dsp:txBody>
      <dsp:txXfrm>
        <a:off x="5472201" y="1584280"/>
        <a:ext cx="2262336" cy="1357401"/>
      </dsp:txXfrm>
    </dsp:sp>
    <dsp:sp modelId="{8C9D2334-2858-4BF2-A566-7D69229C42AA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Learn how to market yourself professionally</a:t>
          </a:r>
          <a:endParaRPr lang="en-US" sz="2300" kern="1200" dirty="0"/>
        </a:p>
      </dsp:txBody>
      <dsp:txXfrm>
        <a:off x="495061" y="3167916"/>
        <a:ext cx="2262336" cy="1357401"/>
      </dsp:txXfrm>
    </dsp:sp>
    <dsp:sp modelId="{DF67A222-155E-4155-AB23-ABC4FCB09966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Support, validation, growth</a:t>
          </a:r>
          <a:endParaRPr lang="en-US" sz="2300" kern="1200" dirty="0"/>
        </a:p>
      </dsp:txBody>
      <dsp:txXfrm>
        <a:off x="2983631" y="3167916"/>
        <a:ext cx="2262336" cy="1357401"/>
      </dsp:txXfrm>
    </dsp:sp>
    <dsp:sp modelId="{78D6405F-9F71-4E87-80AD-63A358A0D110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Wisdom from someone who has “been there”</a:t>
          </a:r>
          <a:endParaRPr lang="en-US" sz="2300" kern="1200" dirty="0"/>
        </a:p>
      </dsp:txBody>
      <dsp:txXfrm>
        <a:off x="5472201" y="3167916"/>
        <a:ext cx="2262336" cy="1357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226D6D-7BB9-443E-867B-9D011B941BFE}">
      <dsp:nvSpPr>
        <dsp:cNvPr id="0" name=""/>
        <dsp:cNvSpPr/>
      </dsp:nvSpPr>
      <dsp:spPr>
        <a:xfrm>
          <a:off x="591" y="83490"/>
          <a:ext cx="6094817" cy="1037959"/>
        </a:xfrm>
        <a:prstGeom prst="rect">
          <a:avLst/>
        </a:prstGeom>
        <a:gradFill rotWithShape="1">
          <a:gsLst>
            <a:gs pos="0">
              <a:schemeClr val="accent2">
                <a:tint val="100000"/>
                <a:shade val="100000"/>
                <a:satMod val="130000"/>
              </a:schemeClr>
            </a:gs>
            <a:gs pos="100000">
              <a:schemeClr val="accent2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Seattle U Law 1L Alumni Mentorship Program</a:t>
          </a:r>
          <a:endParaRPr lang="en-US" sz="2800" kern="1200" dirty="0"/>
        </a:p>
      </dsp:txBody>
      <dsp:txXfrm>
        <a:off x="591" y="83490"/>
        <a:ext cx="6094817" cy="1037959"/>
      </dsp:txXfrm>
    </dsp:sp>
    <dsp:sp modelId="{7E1B6B56-C825-454A-9A5C-1C693CD23512}">
      <dsp:nvSpPr>
        <dsp:cNvPr id="0" name=""/>
        <dsp:cNvSpPr/>
      </dsp:nvSpPr>
      <dsp:spPr>
        <a:xfrm>
          <a:off x="3251" y="1121450"/>
          <a:ext cx="6089496" cy="285905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1L students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Mentors are alumni volunteers from numerous </a:t>
          </a:r>
          <a:r>
            <a:rPr lang="en-US" sz="2800" kern="1200" dirty="0" smtClean="0"/>
            <a:t>industries, practice areas, </a:t>
          </a:r>
          <a:r>
            <a:rPr lang="en-US" sz="2800" kern="1200" dirty="0" smtClean="0"/>
            <a:t>and professions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Contact: Law Advancement </a:t>
          </a:r>
          <a:r>
            <a:rPr lang="en-US" sz="2800" kern="1200" dirty="0" smtClean="0"/>
            <a:t>Office, Center for Professional Development</a:t>
          </a:r>
          <a:endParaRPr lang="en-US" sz="2800" kern="1200" dirty="0"/>
        </a:p>
      </dsp:txBody>
      <dsp:txXfrm>
        <a:off x="3251" y="1121450"/>
        <a:ext cx="6089496" cy="28590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8FEDAA-9D4E-401C-8A5F-323C2AD2989C}">
      <dsp:nvSpPr>
        <dsp:cNvPr id="0" name=""/>
        <dsp:cNvSpPr/>
      </dsp:nvSpPr>
      <dsp:spPr>
        <a:xfrm>
          <a:off x="672731" y="506034"/>
          <a:ext cx="2462082" cy="1756778"/>
        </a:xfrm>
        <a:prstGeom prst="rightArrow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42BFA-86DC-48B7-9F8F-DFE6FFC193C6}">
      <dsp:nvSpPr>
        <dsp:cNvPr id="0" name=""/>
        <dsp:cNvSpPr/>
      </dsp:nvSpPr>
      <dsp:spPr>
        <a:xfrm>
          <a:off x="0" y="29404"/>
          <a:ext cx="7288567" cy="743535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MEETING</a:t>
          </a:r>
          <a:endParaRPr lang="en-US" sz="3100" kern="1200" dirty="0"/>
        </a:p>
      </dsp:txBody>
      <dsp:txXfrm>
        <a:off x="36296" y="65700"/>
        <a:ext cx="7215975" cy="670943"/>
      </dsp:txXfrm>
    </dsp:sp>
    <dsp:sp modelId="{D049B723-DC23-4F24-B85C-D902D493C189}">
      <dsp:nvSpPr>
        <dsp:cNvPr id="0" name=""/>
        <dsp:cNvSpPr/>
      </dsp:nvSpPr>
      <dsp:spPr>
        <a:xfrm>
          <a:off x="0" y="772939"/>
          <a:ext cx="7288567" cy="834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12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Meet with mentor every 4-6 weeks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Ideally meetings are </a:t>
          </a:r>
          <a:r>
            <a:rPr lang="en-US" sz="2400" kern="1200" dirty="0" smtClean="0"/>
            <a:t>1-1.5 </a:t>
          </a:r>
          <a:r>
            <a:rPr lang="en-US" sz="2400" kern="1200" dirty="0" smtClean="0"/>
            <a:t>hours</a:t>
          </a:r>
          <a:endParaRPr lang="en-US" sz="2400" kern="1200" dirty="0"/>
        </a:p>
      </dsp:txBody>
      <dsp:txXfrm>
        <a:off x="0" y="772939"/>
        <a:ext cx="7288567" cy="834210"/>
      </dsp:txXfrm>
    </dsp:sp>
    <dsp:sp modelId="{63B8E6B4-8EB3-4C9C-A532-ED6E4D54FDE0}">
      <dsp:nvSpPr>
        <dsp:cNvPr id="0" name=""/>
        <dsp:cNvSpPr/>
      </dsp:nvSpPr>
      <dsp:spPr>
        <a:xfrm>
          <a:off x="0" y="1607149"/>
          <a:ext cx="7288567" cy="743535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SCHEDULING</a:t>
          </a:r>
          <a:endParaRPr lang="en-US" sz="3100" kern="1200" dirty="0"/>
        </a:p>
      </dsp:txBody>
      <dsp:txXfrm>
        <a:off x="36296" y="1643445"/>
        <a:ext cx="7215975" cy="670943"/>
      </dsp:txXfrm>
    </dsp:sp>
    <dsp:sp modelId="{AF80DF06-CF64-4A3A-B2C8-A5E9AB1A3082}">
      <dsp:nvSpPr>
        <dsp:cNvPr id="0" name=""/>
        <dsp:cNvSpPr/>
      </dsp:nvSpPr>
      <dsp:spPr>
        <a:xfrm>
          <a:off x="0" y="2350684"/>
          <a:ext cx="7288567" cy="2502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12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Preference goes to mentor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Check with mentor for </a:t>
          </a:r>
          <a:r>
            <a:rPr lang="en-US" sz="2400" kern="1200" dirty="0" smtClean="0"/>
            <a:t>scheduling preferences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Juggling a busy schedule- FLEXIBILITY is key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Follow-up messages are your friend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Sometimes mentors have their assistants help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400" kern="1200" dirty="0"/>
        </a:p>
      </dsp:txBody>
      <dsp:txXfrm>
        <a:off x="0" y="2350684"/>
        <a:ext cx="7288567" cy="25026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8D11B-04E8-4A3E-9302-87533AF188C7}">
      <dsp:nvSpPr>
        <dsp:cNvPr id="0" name=""/>
        <dsp:cNvSpPr/>
      </dsp:nvSpPr>
      <dsp:spPr>
        <a:xfrm>
          <a:off x="0" y="1229345"/>
          <a:ext cx="8637973" cy="3329549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6545E8-708A-4E06-AD03-C124B3B879E6}">
      <dsp:nvSpPr>
        <dsp:cNvPr id="0" name=""/>
        <dsp:cNvSpPr/>
      </dsp:nvSpPr>
      <dsp:spPr>
        <a:xfrm>
          <a:off x="5925347" y="2061733"/>
          <a:ext cx="1221041" cy="1664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December: Formal wrap-up, thank mentor, complete survey</a:t>
          </a:r>
          <a:endParaRPr lang="en-US" sz="1600" b="1" kern="1200" dirty="0"/>
        </a:p>
      </dsp:txBody>
      <dsp:txXfrm>
        <a:off x="5925347" y="2061733"/>
        <a:ext cx="1221041" cy="1664774"/>
      </dsp:txXfrm>
    </dsp:sp>
    <dsp:sp modelId="{D061ABC4-E342-48E8-AB79-34E5185D0EF3}">
      <dsp:nvSpPr>
        <dsp:cNvPr id="0" name=""/>
        <dsp:cNvSpPr/>
      </dsp:nvSpPr>
      <dsp:spPr>
        <a:xfrm>
          <a:off x="4404894" y="2061733"/>
          <a:ext cx="1221041" cy="1664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March– December: Ongoing meetings</a:t>
          </a:r>
          <a:endParaRPr lang="en-US" sz="1600" b="1" kern="1200" dirty="0"/>
        </a:p>
      </dsp:txBody>
      <dsp:txXfrm>
        <a:off x="4404894" y="2061733"/>
        <a:ext cx="1221041" cy="1664774"/>
      </dsp:txXfrm>
    </dsp:sp>
    <dsp:sp modelId="{7A9C5DC4-9D5A-41A7-90FF-35B442529965}">
      <dsp:nvSpPr>
        <dsp:cNvPr id="0" name=""/>
        <dsp:cNvSpPr/>
      </dsp:nvSpPr>
      <dsp:spPr>
        <a:xfrm>
          <a:off x="2873452" y="2061733"/>
          <a:ext cx="1221041" cy="1664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Jan./Feb.: First meeting</a:t>
          </a:r>
          <a:endParaRPr lang="en-US" sz="1600" b="1" kern="1200" dirty="0"/>
        </a:p>
      </dsp:txBody>
      <dsp:txXfrm>
        <a:off x="2873452" y="2061733"/>
        <a:ext cx="1221041" cy="1664774"/>
      </dsp:txXfrm>
    </dsp:sp>
    <dsp:sp modelId="{1262ED20-74FA-4B6A-9223-E37B4198000B}">
      <dsp:nvSpPr>
        <dsp:cNvPr id="0" name=""/>
        <dsp:cNvSpPr/>
      </dsp:nvSpPr>
      <dsp:spPr>
        <a:xfrm>
          <a:off x="1562309" y="2061733"/>
          <a:ext cx="1221041" cy="16200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January: Mentorship Orientation</a:t>
          </a:r>
          <a:endParaRPr lang="en-US" sz="1600" b="1" kern="1200" dirty="0"/>
        </a:p>
      </dsp:txBody>
      <dsp:txXfrm>
        <a:off x="1562309" y="2061733"/>
        <a:ext cx="1221041" cy="1620009"/>
      </dsp:txXfrm>
    </dsp:sp>
    <dsp:sp modelId="{3EC8B64F-0649-4D84-B09E-8A08213C05D1}">
      <dsp:nvSpPr>
        <dsp:cNvPr id="0" name=""/>
        <dsp:cNvSpPr/>
      </dsp:nvSpPr>
      <dsp:spPr>
        <a:xfrm>
          <a:off x="295527" y="2061733"/>
          <a:ext cx="1221041" cy="1664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January: Notification</a:t>
          </a:r>
          <a:endParaRPr lang="en-US" sz="1600" b="1" kern="1200" dirty="0"/>
        </a:p>
      </dsp:txBody>
      <dsp:txXfrm>
        <a:off x="295527" y="2061733"/>
        <a:ext cx="1221041" cy="16647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E094B-2A5B-4822-BBBE-6B40EE9591C3}">
      <dsp:nvSpPr>
        <dsp:cNvPr id="0" name=""/>
        <dsp:cNvSpPr/>
      </dsp:nvSpPr>
      <dsp:spPr>
        <a:xfrm>
          <a:off x="1076" y="1685538"/>
          <a:ext cx="2098422" cy="20984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483" tIns="17780" rIns="11548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Job function</a:t>
          </a:r>
          <a:endParaRPr lang="en-US" sz="1400" b="1" kern="1200" dirty="0"/>
        </a:p>
      </dsp:txBody>
      <dsp:txXfrm>
        <a:off x="308383" y="1992845"/>
        <a:ext cx="1483808" cy="1483808"/>
      </dsp:txXfrm>
    </dsp:sp>
    <dsp:sp modelId="{969256D0-A5EC-4A72-BA2F-575CA24A3E6F}">
      <dsp:nvSpPr>
        <dsp:cNvPr id="0" name=""/>
        <dsp:cNvSpPr/>
      </dsp:nvSpPr>
      <dsp:spPr>
        <a:xfrm>
          <a:off x="1679814" y="1685538"/>
          <a:ext cx="2098422" cy="20984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483" tIns="17780" rIns="11548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Professional history</a:t>
          </a:r>
          <a:endParaRPr lang="en-US" sz="1400" b="1" kern="1200" dirty="0"/>
        </a:p>
      </dsp:txBody>
      <dsp:txXfrm>
        <a:off x="1987121" y="1992845"/>
        <a:ext cx="1483808" cy="1483808"/>
      </dsp:txXfrm>
    </dsp:sp>
    <dsp:sp modelId="{62467632-4FF9-403E-9C23-E978A3BD6926}">
      <dsp:nvSpPr>
        <dsp:cNvPr id="0" name=""/>
        <dsp:cNvSpPr/>
      </dsp:nvSpPr>
      <dsp:spPr>
        <a:xfrm>
          <a:off x="3349025" y="1647431"/>
          <a:ext cx="2098422" cy="20984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483" tIns="17780" rIns="11548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Mentors’ objective/scope</a:t>
          </a:r>
          <a:endParaRPr lang="en-US" sz="1400" b="1" kern="1200" dirty="0"/>
        </a:p>
      </dsp:txBody>
      <dsp:txXfrm>
        <a:off x="3656332" y="1954738"/>
        <a:ext cx="1483808" cy="1483808"/>
      </dsp:txXfrm>
    </dsp:sp>
    <dsp:sp modelId="{C5AF4F07-1705-48C4-A101-EB6168EB99B6}">
      <dsp:nvSpPr>
        <dsp:cNvPr id="0" name=""/>
        <dsp:cNvSpPr/>
      </dsp:nvSpPr>
      <dsp:spPr>
        <a:xfrm>
          <a:off x="5037290" y="1685538"/>
          <a:ext cx="2098422" cy="20984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483" tIns="17780" rIns="11548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Personality connection</a:t>
          </a:r>
          <a:endParaRPr lang="en-US" sz="1400" b="1" kern="1200" dirty="0"/>
        </a:p>
      </dsp:txBody>
      <dsp:txXfrm>
        <a:off x="5344597" y="1992845"/>
        <a:ext cx="1483808" cy="1483808"/>
      </dsp:txXfrm>
    </dsp:sp>
    <dsp:sp modelId="{35CCDBCB-259A-4CBF-BBBD-F94CC3ED1F84}">
      <dsp:nvSpPr>
        <dsp:cNvPr id="0" name=""/>
        <dsp:cNvSpPr/>
      </dsp:nvSpPr>
      <dsp:spPr>
        <a:xfrm>
          <a:off x="6716028" y="1685538"/>
          <a:ext cx="2098422" cy="209842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483" tIns="17780" rIns="11548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Mentors’ connections</a:t>
          </a:r>
          <a:endParaRPr lang="en-US" sz="1400" b="1" kern="1200" dirty="0"/>
        </a:p>
      </dsp:txBody>
      <dsp:txXfrm>
        <a:off x="7023335" y="1992845"/>
        <a:ext cx="1483808" cy="14838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FACA94-BCAA-49B7-B56B-705E67312FA0}">
      <dsp:nvSpPr>
        <dsp:cNvPr id="0" name=""/>
        <dsp:cNvSpPr/>
      </dsp:nvSpPr>
      <dsp:spPr>
        <a:xfrm>
          <a:off x="2231469" y="2213151"/>
          <a:ext cx="1633061" cy="16330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Success</a:t>
          </a:r>
          <a:endParaRPr lang="en-US" sz="2800" kern="1200" dirty="0"/>
        </a:p>
      </dsp:txBody>
      <dsp:txXfrm>
        <a:off x="2470625" y="2452307"/>
        <a:ext cx="1154749" cy="1154749"/>
      </dsp:txXfrm>
    </dsp:sp>
    <dsp:sp modelId="{40CD4F3C-2115-48FB-8F92-B5EFF9B53253}">
      <dsp:nvSpPr>
        <dsp:cNvPr id="0" name=""/>
        <dsp:cNvSpPr/>
      </dsp:nvSpPr>
      <dsp:spPr>
        <a:xfrm rot="10800000">
          <a:off x="572187" y="2796970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5BFBD-84CA-4608-885C-66FED2145A09}">
      <dsp:nvSpPr>
        <dsp:cNvPr id="0" name=""/>
        <dsp:cNvSpPr/>
      </dsp:nvSpPr>
      <dsp:spPr>
        <a:xfrm>
          <a:off x="615" y="2572425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What do you want out of the program?</a:t>
          </a:r>
          <a:endParaRPr lang="en-US" sz="1400" kern="1200" dirty="0"/>
        </a:p>
      </dsp:txBody>
      <dsp:txXfrm>
        <a:off x="27400" y="2599210"/>
        <a:ext cx="1089572" cy="860944"/>
      </dsp:txXfrm>
    </dsp:sp>
    <dsp:sp modelId="{A2D5FB31-980B-47E8-8ECF-3760A2E1574F}">
      <dsp:nvSpPr>
        <dsp:cNvPr id="0" name=""/>
        <dsp:cNvSpPr/>
      </dsp:nvSpPr>
      <dsp:spPr>
        <a:xfrm rot="12960000">
          <a:off x="895292" y="1802554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D14B1-220D-4DD4-BA7D-F475D132CFFC}">
      <dsp:nvSpPr>
        <dsp:cNvPr id="0" name=""/>
        <dsp:cNvSpPr/>
      </dsp:nvSpPr>
      <dsp:spPr>
        <a:xfrm>
          <a:off x="473453" y="1117178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Handbook</a:t>
          </a:r>
          <a:endParaRPr lang="en-US" sz="1400" kern="1200" dirty="0"/>
        </a:p>
      </dsp:txBody>
      <dsp:txXfrm>
        <a:off x="500238" y="1143963"/>
        <a:ext cx="1089572" cy="860944"/>
      </dsp:txXfrm>
    </dsp:sp>
    <dsp:sp modelId="{C3D11362-EC33-4E0E-A26E-04DBC0046794}">
      <dsp:nvSpPr>
        <dsp:cNvPr id="0" name=""/>
        <dsp:cNvSpPr/>
      </dsp:nvSpPr>
      <dsp:spPr>
        <a:xfrm rot="15120000">
          <a:off x="1741193" y="1187971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8C270A-DA91-4ABF-8BDA-9D1BB8308E1D}">
      <dsp:nvSpPr>
        <dsp:cNvPr id="0" name=""/>
        <dsp:cNvSpPr/>
      </dsp:nvSpPr>
      <dsp:spPr>
        <a:xfrm>
          <a:off x="1711360" y="217787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Initiative</a:t>
          </a:r>
          <a:endParaRPr lang="en-US" sz="1400" kern="1200" dirty="0"/>
        </a:p>
      </dsp:txBody>
      <dsp:txXfrm>
        <a:off x="1738145" y="244572"/>
        <a:ext cx="1089572" cy="860944"/>
      </dsp:txXfrm>
    </dsp:sp>
    <dsp:sp modelId="{2B70988B-053D-4791-B60A-6689E8A8F8E9}">
      <dsp:nvSpPr>
        <dsp:cNvPr id="0" name=""/>
        <dsp:cNvSpPr/>
      </dsp:nvSpPr>
      <dsp:spPr>
        <a:xfrm rot="17280000">
          <a:off x="2786784" y="1187971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CE524E-1241-47AD-8604-DD06C25F49C3}">
      <dsp:nvSpPr>
        <dsp:cNvPr id="0" name=""/>
        <dsp:cNvSpPr/>
      </dsp:nvSpPr>
      <dsp:spPr>
        <a:xfrm>
          <a:off x="3241496" y="217787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Student Profile</a:t>
          </a:r>
          <a:endParaRPr lang="en-US" sz="1400" kern="1200" dirty="0"/>
        </a:p>
      </dsp:txBody>
      <dsp:txXfrm>
        <a:off x="3268281" y="244572"/>
        <a:ext cx="1089572" cy="860944"/>
      </dsp:txXfrm>
    </dsp:sp>
    <dsp:sp modelId="{DA973D03-A706-4C70-BDA4-C78C7769524E}">
      <dsp:nvSpPr>
        <dsp:cNvPr id="0" name=""/>
        <dsp:cNvSpPr/>
      </dsp:nvSpPr>
      <dsp:spPr>
        <a:xfrm rot="19440000">
          <a:off x="3632685" y="1802554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5F00E1-FBD7-4ABE-A99B-7C15BAC604BB}">
      <dsp:nvSpPr>
        <dsp:cNvPr id="0" name=""/>
        <dsp:cNvSpPr/>
      </dsp:nvSpPr>
      <dsp:spPr>
        <a:xfrm>
          <a:off x="4479403" y="1117178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Year Plan</a:t>
          </a:r>
          <a:endParaRPr lang="en-US" sz="1400" kern="1200" dirty="0"/>
        </a:p>
      </dsp:txBody>
      <dsp:txXfrm>
        <a:off x="4506188" y="1143963"/>
        <a:ext cx="1089572" cy="860944"/>
      </dsp:txXfrm>
    </dsp:sp>
    <dsp:sp modelId="{75513141-25F5-4980-A94E-F6C7CD3EBB0F}">
      <dsp:nvSpPr>
        <dsp:cNvPr id="0" name=""/>
        <dsp:cNvSpPr/>
      </dsp:nvSpPr>
      <dsp:spPr>
        <a:xfrm>
          <a:off x="3955791" y="2796970"/>
          <a:ext cx="1568021" cy="46542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3B8D0-3B98-4894-83FE-6EFF80D72690}">
      <dsp:nvSpPr>
        <dsp:cNvPr id="0" name=""/>
        <dsp:cNvSpPr/>
      </dsp:nvSpPr>
      <dsp:spPr>
        <a:xfrm>
          <a:off x="4952241" y="2572425"/>
          <a:ext cx="1143142" cy="914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Meeting time each month</a:t>
          </a:r>
          <a:endParaRPr lang="en-US" sz="1400" kern="1200" dirty="0"/>
        </a:p>
      </dsp:txBody>
      <dsp:txXfrm>
        <a:off x="4979026" y="2599210"/>
        <a:ext cx="1089572" cy="8609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92A02-CE4E-4F54-8139-1AF2F29E7F5B}">
      <dsp:nvSpPr>
        <dsp:cNvPr id="0" name=""/>
        <dsp:cNvSpPr/>
      </dsp:nvSpPr>
      <dsp:spPr>
        <a:xfrm>
          <a:off x="2678" y="860722"/>
          <a:ext cx="2342554" cy="234255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</a:rPr>
            <a:t>Your Effort</a:t>
          </a:r>
          <a:endParaRPr lang="en-US" sz="2700" b="1" kern="1200" dirty="0">
            <a:solidFill>
              <a:schemeClr val="tx1"/>
            </a:solidFill>
          </a:endParaRPr>
        </a:p>
      </dsp:txBody>
      <dsp:txXfrm>
        <a:off x="345737" y="1203781"/>
        <a:ext cx="1656436" cy="1656436"/>
      </dsp:txXfrm>
    </dsp:sp>
    <dsp:sp modelId="{4FFAE249-7649-422D-BE7A-7545A670CBFA}">
      <dsp:nvSpPr>
        <dsp:cNvPr id="0" name=""/>
        <dsp:cNvSpPr/>
      </dsp:nvSpPr>
      <dsp:spPr>
        <a:xfrm>
          <a:off x="2696616" y="1596284"/>
          <a:ext cx="744932" cy="871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/>
        </a:p>
      </dsp:txBody>
      <dsp:txXfrm>
        <a:off x="2696616" y="1770570"/>
        <a:ext cx="521452" cy="522858"/>
      </dsp:txXfrm>
    </dsp:sp>
    <dsp:sp modelId="{C97D83B1-57D9-445D-BCC0-D49F19960F41}">
      <dsp:nvSpPr>
        <dsp:cNvPr id="0" name=""/>
        <dsp:cNvSpPr/>
      </dsp:nvSpPr>
      <dsp:spPr>
        <a:xfrm>
          <a:off x="3750766" y="860722"/>
          <a:ext cx="2342554" cy="2342554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b="1" kern="1200" dirty="0" smtClean="0">
              <a:solidFill>
                <a:schemeClr val="tx1"/>
              </a:solidFill>
            </a:rPr>
            <a:t>Your Experience</a:t>
          </a:r>
          <a:endParaRPr lang="en-US" sz="2700" b="1" kern="1200" dirty="0">
            <a:solidFill>
              <a:schemeClr val="tx1"/>
            </a:solidFill>
          </a:endParaRPr>
        </a:p>
      </dsp:txBody>
      <dsp:txXfrm>
        <a:off x="4093825" y="1203781"/>
        <a:ext cx="1656436" cy="16564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DB8F62-DD23-4A1E-8B9F-A52C0F3F570C}">
      <dsp:nvSpPr>
        <dsp:cNvPr id="0" name=""/>
        <dsp:cNvSpPr/>
      </dsp:nvSpPr>
      <dsp:spPr>
        <a:xfrm>
          <a:off x="0" y="0"/>
          <a:ext cx="4876800" cy="96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Identify </a:t>
          </a:r>
          <a:r>
            <a:rPr lang="en-US" sz="1700" kern="1200" dirty="0" smtClean="0"/>
            <a:t>goals/objectives, sign in to Seattle U Law Connect</a:t>
          </a:r>
          <a:endParaRPr lang="en-US" sz="1700" kern="1200" dirty="0"/>
        </a:p>
      </dsp:txBody>
      <dsp:txXfrm>
        <a:off x="28374" y="28374"/>
        <a:ext cx="3749564" cy="912019"/>
      </dsp:txXfrm>
    </dsp:sp>
    <dsp:sp modelId="{6908619D-52F4-4E8E-B5E9-43B7957C0766}">
      <dsp:nvSpPr>
        <dsp:cNvPr id="0" name=""/>
        <dsp:cNvSpPr/>
      </dsp:nvSpPr>
      <dsp:spPr>
        <a:xfrm>
          <a:off x="408432" y="1144906"/>
          <a:ext cx="4876800" cy="96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Connect with mentor for first meeting</a:t>
          </a:r>
          <a:endParaRPr lang="en-US" sz="1700" kern="1200" dirty="0"/>
        </a:p>
      </dsp:txBody>
      <dsp:txXfrm>
        <a:off x="436806" y="1173280"/>
        <a:ext cx="3781921" cy="912019"/>
      </dsp:txXfrm>
    </dsp:sp>
    <dsp:sp modelId="{B32CD6FB-BF77-443A-9A32-BA1D1918822A}">
      <dsp:nvSpPr>
        <dsp:cNvPr id="0" name=""/>
        <dsp:cNvSpPr/>
      </dsp:nvSpPr>
      <dsp:spPr>
        <a:xfrm>
          <a:off x="810768" y="2289813"/>
          <a:ext cx="4876800" cy="96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Set regular meeting times and plan activities</a:t>
          </a:r>
          <a:endParaRPr lang="en-US" sz="1700" u="sng" kern="1200" dirty="0"/>
        </a:p>
      </dsp:txBody>
      <dsp:txXfrm>
        <a:off x="839142" y="2318187"/>
        <a:ext cx="3788017" cy="912019"/>
      </dsp:txXfrm>
    </dsp:sp>
    <dsp:sp modelId="{DDD60759-0D8C-45E3-A1CD-2F9D2A8FD10A}">
      <dsp:nvSpPr>
        <dsp:cNvPr id="0" name=""/>
        <dsp:cNvSpPr/>
      </dsp:nvSpPr>
      <dsp:spPr>
        <a:xfrm>
          <a:off x="1219200" y="3434720"/>
          <a:ext cx="4876800" cy="9687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Wrap-up program, thank mentor, and enjoy the new professional </a:t>
          </a:r>
          <a:r>
            <a:rPr lang="en-US" sz="1700" kern="1200" dirty="0" smtClean="0"/>
            <a:t>connections </a:t>
          </a:r>
          <a:r>
            <a:rPr lang="en-US" sz="1700" kern="1200" dirty="0" smtClean="0"/>
            <a:t>you cultivated over the year</a:t>
          </a:r>
          <a:endParaRPr lang="en-US" sz="1700" kern="1200" dirty="0"/>
        </a:p>
      </dsp:txBody>
      <dsp:txXfrm>
        <a:off x="1247574" y="3463094"/>
        <a:ext cx="3781921" cy="912019"/>
      </dsp:txXfrm>
    </dsp:sp>
    <dsp:sp modelId="{97FC8565-9F8C-4B83-8D24-FFF1F2651800}">
      <dsp:nvSpPr>
        <dsp:cNvPr id="0" name=""/>
        <dsp:cNvSpPr/>
      </dsp:nvSpPr>
      <dsp:spPr>
        <a:xfrm>
          <a:off x="4247101" y="741987"/>
          <a:ext cx="629698" cy="629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4388783" y="741987"/>
        <a:ext cx="346334" cy="473848"/>
      </dsp:txXfrm>
    </dsp:sp>
    <dsp:sp modelId="{64F9EE12-48B3-4FCF-9974-AC39D3AC2D43}">
      <dsp:nvSpPr>
        <dsp:cNvPr id="0" name=""/>
        <dsp:cNvSpPr/>
      </dsp:nvSpPr>
      <dsp:spPr>
        <a:xfrm>
          <a:off x="4655533" y="1886894"/>
          <a:ext cx="629698" cy="629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4797215" y="1886894"/>
        <a:ext cx="346334" cy="473848"/>
      </dsp:txXfrm>
    </dsp:sp>
    <dsp:sp modelId="{04CFC1E3-9087-4E19-8E9D-FECF8D55CF21}">
      <dsp:nvSpPr>
        <dsp:cNvPr id="0" name=""/>
        <dsp:cNvSpPr/>
      </dsp:nvSpPr>
      <dsp:spPr>
        <a:xfrm>
          <a:off x="5057869" y="3031801"/>
          <a:ext cx="629698" cy="62969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5199551" y="3031801"/>
        <a:ext cx="346334" cy="47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64C8E-922F-450E-8E87-C10D1CE42A33}" type="datetimeFigureOut">
              <a:rPr lang="en-US" smtClean="0"/>
              <a:t>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AC3B0-F0AE-44EE-AF66-DBA3CC159D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73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12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31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>
                <a:ea typeface="ＭＳ Ｐゴシック" pitchFamily="34" charset="-128"/>
              </a:rPr>
              <a:t>Go over some activity ideas from the handbook or structure ideas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296487A-5E5D-4106-8002-672AC01398D5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5768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658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86BCCC9-7ACB-47DB-8A33-70D9003012CB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21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663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74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19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83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3A7DC3E-CA5A-4297-B630-3712311FD12C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283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ea typeface="ＭＳ Ｐゴシック" pitchFamily="34" charset="-128"/>
              </a:rPr>
              <a:t>Mention how long the programs have been around: Albers—27 years, Acct over 10 years; well established programs and well-known in the business community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60E4129-F843-4766-9399-EE324F7CCF2E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798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80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36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38CE278-B62E-4DEE-87AD-943EE7A0FB38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278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88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3A0C58A-C93F-4A6F-B462-E44645498401}" type="slidenum">
              <a:rPr lang="en-US" altLang="en-US" smtClean="0">
                <a:latin typeface="Tw Cen MT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313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AC3B0-F0AE-44EE-AF66-DBA3CC159D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9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621071"/>
            <a:ext cx="9134676" cy="113278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99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8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4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77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406901"/>
            <a:ext cx="9143999" cy="1362075"/>
          </a:xfrm>
        </p:spPr>
        <p:txBody>
          <a:bodyPr anchor="t">
            <a:normAutofit/>
          </a:bodyPr>
          <a:lstStyle>
            <a:lvl1pPr algn="ctr">
              <a:defRPr sz="3000" b="0" i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" y="2906713"/>
            <a:ext cx="9143999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70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9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76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770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7746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23770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7746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3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14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529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05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8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064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8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Rockwel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seattleulawconnect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howsons@seattleu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law.seattleu.edu/1lmentor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School of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19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Alumni as a resource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Our alumni want to hear from you.</a:t>
            </a:r>
          </a:p>
          <a:p>
            <a:r>
              <a:rPr lang="en-US" dirty="0" smtClean="0"/>
              <a:t>Ask mentor to attend an event </a:t>
            </a:r>
          </a:p>
          <a:p>
            <a:r>
              <a:rPr lang="en-US" dirty="0" smtClean="0"/>
              <a:t>Ask mentor to introduce you to their connections</a:t>
            </a:r>
          </a:p>
          <a:p>
            <a:r>
              <a:rPr lang="en-US" dirty="0" smtClean="0"/>
              <a:t>Use </a:t>
            </a:r>
            <a:r>
              <a:rPr lang="en-US" dirty="0" smtClean="0">
                <a:hlinkClick r:id="rId3" action="ppaction://hlinkfile"/>
              </a:rPr>
              <a:t>seattleulawconnect.org</a:t>
            </a:r>
            <a:r>
              <a:rPr lang="en-US" dirty="0" smtClean="0"/>
              <a:t> to expand your network</a:t>
            </a:r>
          </a:p>
          <a:p>
            <a:pPr lvl="1"/>
            <a:r>
              <a:rPr lang="en-US" dirty="0" smtClean="0"/>
              <a:t>Mentor and CPD can help you navigate networking and 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44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ＭＳ Ｐゴシック" pitchFamily="34" charset="-128"/>
              </a:rPr>
              <a:t>Elements for Success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66673877"/>
              </p:ext>
            </p:extLst>
          </p:nvPr>
        </p:nvGraphicFramePr>
        <p:xfrm>
          <a:off x="1666043" y="110502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516902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THIS IS NOT A JOB PLACEMENT ACTIVITY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5694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ea typeface="ＭＳ Ｐゴシック" pitchFamily="34" charset="-128"/>
              </a:rPr>
              <a:t>Formula for Success	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314634"/>
            <a:ext cx="8153400" cy="2378477"/>
          </a:xfrm>
        </p:spPr>
        <p:txBody>
          <a:bodyPr anchor="ctr"/>
          <a:lstStyle/>
          <a:p>
            <a:pPr marL="0" indent="0" algn="ctr">
              <a:buFont typeface="Wingdings" pitchFamily="2" charset="2"/>
              <a:buNone/>
            </a:pPr>
            <a:r>
              <a:rPr lang="en-US" altLang="en-US" sz="4800" b="1" i="1" dirty="0" smtClean="0">
                <a:ea typeface="ＭＳ Ｐゴシック" pitchFamily="34" charset="-128"/>
              </a:rPr>
              <a:t>What you get out of this </a:t>
            </a:r>
            <a:br>
              <a:rPr lang="en-US" altLang="en-US" sz="4800" b="1" i="1" dirty="0" smtClean="0">
                <a:ea typeface="ＭＳ Ｐゴシック" pitchFamily="34" charset="-128"/>
              </a:rPr>
            </a:br>
            <a:r>
              <a:rPr lang="en-US" altLang="en-US" sz="4800" b="1" i="1" dirty="0" smtClean="0">
                <a:ea typeface="ＭＳ Ｐゴシック" pitchFamily="34" charset="-128"/>
              </a:rPr>
              <a:t>depends on</a:t>
            </a:r>
            <a:br>
              <a:rPr lang="en-US" altLang="en-US" sz="4800" b="1" i="1" dirty="0" smtClean="0">
                <a:ea typeface="ＭＳ Ｐゴシック" pitchFamily="34" charset="-128"/>
              </a:rPr>
            </a:br>
            <a:r>
              <a:rPr lang="en-US" altLang="en-US" sz="4800" b="1" i="1" dirty="0" smtClean="0">
                <a:ea typeface="ＭＳ Ｐゴシック" pitchFamily="34" charset="-128"/>
              </a:rPr>
              <a:t>what you put into this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26211794"/>
              </p:ext>
            </p:extLst>
          </p:nvPr>
        </p:nvGraphicFramePr>
        <p:xfrm>
          <a:off x="1524000" y="28327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166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ＭＳ Ｐゴシック" pitchFamily="34" charset="-128"/>
              </a:rPr>
              <a:t>Troubleshooting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147438"/>
            <a:ext cx="8153400" cy="5029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en-US" sz="2600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sz="2600" dirty="0" smtClean="0">
                <a:ea typeface="ＭＳ Ｐゴシック" pitchFamily="34" charset="-128"/>
              </a:rPr>
              <a:t>Contact the Law Advancement </a:t>
            </a:r>
            <a:r>
              <a:rPr lang="en-US" sz="2600" dirty="0" smtClean="0">
                <a:ea typeface="ＭＳ Ｐゴシック" pitchFamily="34" charset="-128"/>
              </a:rPr>
              <a:t>Team or CPD</a:t>
            </a:r>
            <a:endParaRPr lang="en-US" sz="2600" dirty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Issues with </a:t>
            </a:r>
            <a:r>
              <a:rPr lang="en-US" sz="2000" dirty="0" smtClean="0">
                <a:ea typeface="ＭＳ Ｐゴシック" pitchFamily="34" charset="-128"/>
              </a:rPr>
              <a:t>mentor</a:t>
            </a:r>
            <a:r>
              <a:rPr lang="en-US" sz="2000" dirty="0">
                <a:ea typeface="ＭＳ Ｐゴシック" pitchFamily="34" charset="-128"/>
              </a:rPr>
              <a:t> </a:t>
            </a:r>
            <a:r>
              <a:rPr lang="en-US" sz="2000" dirty="0" smtClean="0">
                <a:ea typeface="ＭＳ Ｐゴシック" pitchFamily="34" charset="-128"/>
              </a:rPr>
              <a:t>or questions about advice</a:t>
            </a:r>
            <a:endParaRPr lang="en-US" sz="2000" dirty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Challenges with scheduling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Challenges reaching out to mentor</a:t>
            </a:r>
            <a:endParaRPr lang="en-US" sz="2000" dirty="0">
              <a:ea typeface="ＭＳ Ｐゴシック" pitchFamily="34" charset="-128"/>
            </a:endParaRP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Lack of communication from mentor 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Need activity ideas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Schedule/circumstances </a:t>
            </a:r>
            <a:r>
              <a:rPr lang="en-US" sz="2000" dirty="0" smtClean="0">
                <a:ea typeface="ＭＳ Ｐゴシック" pitchFamily="34" charset="-128"/>
              </a:rPr>
              <a:t>require you to withdraw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**Feeling uncomfortable**</a:t>
            </a:r>
          </a:p>
          <a:p>
            <a:pPr lvl="2" eaLnBrk="1" hangingPunct="1">
              <a:defRPr/>
            </a:pPr>
            <a:r>
              <a:rPr lang="en-US" sz="2000" dirty="0" smtClean="0">
                <a:ea typeface="ＭＳ Ｐゴシック" pitchFamily="34" charset="-128"/>
              </a:rPr>
              <a:t>Great experiences too!</a:t>
            </a:r>
          </a:p>
          <a:p>
            <a:pPr marL="0" indent="0" algn="ctr">
              <a:buNone/>
              <a:defRPr/>
            </a:pPr>
            <a:r>
              <a:rPr lang="en-US" sz="800" dirty="0" smtClean="0">
                <a:ea typeface="ＭＳ Ｐゴシック" pitchFamily="34" charset="-128"/>
              </a:rPr>
              <a:t/>
            </a:r>
            <a:br>
              <a:rPr lang="en-US" sz="800" dirty="0" smtClean="0">
                <a:ea typeface="ＭＳ Ｐゴシック" pitchFamily="34" charset="-128"/>
              </a:rPr>
            </a:br>
            <a:r>
              <a:rPr lang="en-US" sz="800" dirty="0" smtClean="0">
                <a:ea typeface="ＭＳ Ｐゴシック" pitchFamily="34" charset="-128"/>
              </a:rPr>
              <a:t/>
            </a:r>
            <a:br>
              <a:rPr lang="en-US" sz="800" dirty="0" smtClean="0">
                <a:ea typeface="ＭＳ Ｐゴシック" pitchFamily="34" charset="-128"/>
              </a:rPr>
            </a:br>
            <a:r>
              <a:rPr lang="en-US" sz="800" dirty="0" smtClean="0">
                <a:ea typeface="ＭＳ Ｐゴシック" pitchFamily="34" charset="-128"/>
              </a:rPr>
              <a:t>     </a:t>
            </a:r>
            <a:r>
              <a:rPr lang="en-US" sz="2000" dirty="0" smtClean="0">
                <a:ea typeface="ＭＳ Ｐゴシック" pitchFamily="34" charset="-128"/>
              </a:rPr>
              <a:t>Stephanie Howson  </a:t>
            </a:r>
            <a:r>
              <a:rPr lang="en-US" sz="1050" dirty="0" smtClean="0">
                <a:ea typeface="ＭＳ Ｐゴシック" pitchFamily="34" charset="-128"/>
              </a:rPr>
              <a:t>●</a:t>
            </a:r>
            <a:r>
              <a:rPr lang="en-US" sz="2000" dirty="0" smtClean="0">
                <a:ea typeface="ＭＳ Ｐゴシック" pitchFamily="34" charset="-128"/>
              </a:rPr>
              <a:t>  Director of Alumni Relations &amp; Annual Fund</a:t>
            </a:r>
          </a:p>
          <a:p>
            <a:pPr marL="0" indent="0" algn="ctr">
              <a:buNone/>
              <a:defRPr/>
            </a:pPr>
            <a:r>
              <a:rPr lang="en-US" sz="2000" dirty="0" smtClean="0">
                <a:ea typeface="ＭＳ Ｐゴシック" pitchFamily="34" charset="-128"/>
              </a:rPr>
              <a:t>Sullivan Hall 210E  </a:t>
            </a:r>
            <a:r>
              <a:rPr lang="en-US" sz="1050" dirty="0" smtClean="0">
                <a:ea typeface="ＭＳ Ｐゴシック" pitchFamily="34" charset="-128"/>
              </a:rPr>
              <a:t>● </a:t>
            </a:r>
            <a:r>
              <a:rPr lang="en-US" sz="2000" dirty="0" smtClean="0">
                <a:ea typeface="ＭＳ Ｐゴシック" pitchFamily="34" charset="-128"/>
              </a:rPr>
              <a:t>  206.398.4305  </a:t>
            </a:r>
            <a:r>
              <a:rPr lang="en-US" sz="1050" dirty="0" smtClean="0">
                <a:ea typeface="ＭＳ Ｐゴシック" pitchFamily="34" charset="-128"/>
              </a:rPr>
              <a:t>●</a:t>
            </a:r>
            <a:r>
              <a:rPr lang="en-US" sz="2000" dirty="0" smtClean="0">
                <a:ea typeface="ＭＳ Ｐゴシック" pitchFamily="34" charset="-128"/>
              </a:rPr>
              <a:t>  </a:t>
            </a:r>
            <a:r>
              <a:rPr lang="en-US" sz="2000" u="sng" dirty="0" smtClean="0">
                <a:solidFill>
                  <a:srgbClr val="00B0F0"/>
                </a:solidFill>
                <a:ea typeface="ＭＳ Ｐゴシック" pitchFamily="34" charset="-128"/>
                <a:hlinkClick r:id="rId3"/>
              </a:rPr>
              <a:t>howsons@seattleu.edu</a:t>
            </a:r>
            <a:endParaRPr lang="en-US" sz="2000" u="sng" dirty="0" smtClean="0">
              <a:solidFill>
                <a:srgbClr val="00B0F0"/>
              </a:solidFill>
              <a:ea typeface="ＭＳ Ｐゴシック" pitchFamily="34" charset="-128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600" dirty="0">
                <a:latin typeface="Calibri"/>
                <a:ea typeface="ＭＳ Ｐゴシック" pitchFamily="34" charset="-128"/>
              </a:rPr>
              <a:t> </a:t>
            </a:r>
            <a:r>
              <a:rPr lang="en-US" sz="2600" dirty="0">
                <a:ea typeface="ＭＳ Ｐゴシック" pitchFamily="34" charset="-128"/>
              </a:rPr>
              <a:t> </a:t>
            </a:r>
            <a:endParaRPr lang="en-US" sz="2600" dirty="0" smtClean="0">
              <a:solidFill>
                <a:srgbClr val="00B0F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980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  <a:ea typeface="ＭＳ Ｐゴシック" pitchFamily="34" charset="-128"/>
              </a:rPr>
              <a:t>Sample Questions for Mentors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r>
              <a:rPr lang="en-US" altLang="en-US" sz="2600" dirty="0" smtClean="0">
                <a:ea typeface="ＭＳ Ｐゴシック" pitchFamily="34" charset="-128"/>
              </a:rPr>
              <a:t>Tell me about your firm </a:t>
            </a:r>
            <a:r>
              <a:rPr lang="en-US" altLang="en-US" sz="2600" dirty="0" smtClean="0">
                <a:ea typeface="ＭＳ Ｐゴシック" pitchFamily="34" charset="-128"/>
              </a:rPr>
              <a:t>and </a:t>
            </a:r>
            <a:r>
              <a:rPr lang="en-US" altLang="en-US" sz="2600" dirty="0" smtClean="0">
                <a:ea typeface="ＭＳ Ｐゴシック" pitchFamily="34" charset="-128"/>
              </a:rPr>
              <a:t>current </a:t>
            </a:r>
            <a:r>
              <a:rPr lang="en-US" altLang="en-US" sz="2600" dirty="0" smtClean="0">
                <a:ea typeface="ＭＳ Ｐゴシック" pitchFamily="34" charset="-128"/>
              </a:rPr>
              <a:t>position.</a:t>
            </a:r>
            <a:endParaRPr lang="en-US" altLang="en-US" sz="2600" dirty="0" smtClean="0">
              <a:ea typeface="ＭＳ Ｐゴシック" pitchFamily="34" charset="-128"/>
            </a:endParaRPr>
          </a:p>
          <a:p>
            <a:r>
              <a:rPr lang="en-US" altLang="en-US" sz="2600" dirty="0" smtClean="0">
                <a:ea typeface="ＭＳ Ｐゴシック" pitchFamily="34" charset="-128"/>
              </a:rPr>
              <a:t>How did you </a:t>
            </a:r>
            <a:r>
              <a:rPr lang="en-US" altLang="en-US" sz="2600" dirty="0" smtClean="0">
                <a:ea typeface="ＭＳ Ｐゴシック" pitchFamily="34" charset="-128"/>
              </a:rPr>
              <a:t>prioritize your time at law </a:t>
            </a:r>
            <a:r>
              <a:rPr lang="en-US" altLang="en-US" sz="2600" dirty="0" smtClean="0">
                <a:ea typeface="ＭＳ Ｐゴシック" pitchFamily="34" charset="-128"/>
              </a:rPr>
              <a:t>school?</a:t>
            </a:r>
          </a:p>
          <a:p>
            <a:r>
              <a:rPr lang="en-US" altLang="en-US" sz="2600" dirty="0" smtClean="0">
                <a:ea typeface="ＭＳ Ｐゴシック" pitchFamily="34" charset="-128"/>
              </a:rPr>
              <a:t>How have you navigated your career?</a:t>
            </a:r>
          </a:p>
          <a:p>
            <a:r>
              <a:rPr lang="en-US" altLang="en-US" sz="2600" dirty="0" smtClean="0">
                <a:ea typeface="ＭＳ Ｐゴシック" pitchFamily="34" charset="-128"/>
              </a:rPr>
              <a:t>What have you enjoyed most about your career?  What has challenged you?</a:t>
            </a:r>
          </a:p>
          <a:p>
            <a:r>
              <a:rPr lang="en-US" altLang="en-US" sz="2600" dirty="0" smtClean="0">
                <a:ea typeface="ＭＳ Ｐゴシック" pitchFamily="34" charset="-128"/>
              </a:rPr>
              <a:t>What topics do you want to focus on </a:t>
            </a:r>
            <a:r>
              <a:rPr lang="en-US" altLang="en-US" sz="2600" dirty="0" smtClean="0">
                <a:ea typeface="ＭＳ Ｐゴシック" pitchFamily="34" charset="-128"/>
              </a:rPr>
              <a:t>this year?</a:t>
            </a:r>
            <a:endParaRPr lang="en-US" altLang="en-US" sz="2600" dirty="0" smtClean="0">
              <a:ea typeface="ＭＳ Ｐゴシック" pitchFamily="34" charset="-128"/>
            </a:endParaRPr>
          </a:p>
          <a:p>
            <a:r>
              <a:rPr lang="en-US" altLang="en-US" sz="2600" dirty="0" smtClean="0">
                <a:ea typeface="ＭＳ Ｐゴシック" pitchFamily="34" charset="-128"/>
              </a:rPr>
              <a:t>What is your </a:t>
            </a:r>
            <a:r>
              <a:rPr lang="en-US" altLang="en-US" sz="2600" dirty="0" smtClean="0">
                <a:ea typeface="ＭＳ Ｐゴシック" pitchFamily="34" charset="-128"/>
              </a:rPr>
              <a:t>preferred communication style?</a:t>
            </a:r>
            <a:endParaRPr lang="en-US" altLang="en-US" sz="2600" dirty="0" smtClean="0">
              <a:ea typeface="ＭＳ Ｐゴシック" pitchFamily="34" charset="-128"/>
            </a:endParaRPr>
          </a:p>
          <a:p>
            <a:r>
              <a:rPr lang="en-US" altLang="en-US" sz="2600" dirty="0" smtClean="0">
                <a:ea typeface="ＭＳ Ｐゴシック" pitchFamily="34" charset="-128"/>
              </a:rPr>
              <a:t>Why did you choose to join this program?</a:t>
            </a:r>
          </a:p>
          <a:p>
            <a:r>
              <a:rPr lang="en-US" altLang="en-US" sz="2600" dirty="0" smtClean="0">
                <a:ea typeface="ＭＳ Ｐゴシック" pitchFamily="34" charset="-128"/>
              </a:rPr>
              <a:t>What </a:t>
            </a:r>
            <a:r>
              <a:rPr lang="en-US" altLang="en-US" sz="2600" dirty="0" smtClean="0">
                <a:ea typeface="ＭＳ Ｐゴシック" pitchFamily="34" charset="-128"/>
              </a:rPr>
              <a:t>can I do to help make our time together productive?</a:t>
            </a:r>
          </a:p>
          <a:p>
            <a:pPr marL="0" indent="0">
              <a:buNone/>
            </a:pPr>
            <a:r>
              <a:rPr lang="en-US" altLang="en-US" sz="2600" b="1" dirty="0" smtClean="0">
                <a:ea typeface="ＭＳ Ｐゴシック" pitchFamily="34" charset="-128"/>
              </a:rPr>
              <a:t>*CPD can offer ideas on questions and topics for discussion.</a:t>
            </a:r>
            <a:endParaRPr lang="en-US" altLang="en-US" sz="2600" b="1" dirty="0" smtClean="0">
              <a:ea typeface="ＭＳ Ｐゴシック" pitchFamily="34" charset="-128"/>
            </a:endParaRPr>
          </a:p>
          <a:p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71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ea typeface="ＭＳ Ｐゴシック" pitchFamily="34" charset="-128"/>
              </a:rPr>
              <a:t>Steps to the Program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19307731"/>
              </p:ext>
            </p:extLst>
          </p:nvPr>
        </p:nvGraphicFramePr>
        <p:xfrm>
          <a:off x="1663082" y="1534604"/>
          <a:ext cx="6096000" cy="4403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57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Wrapping-up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will provide you with some ideas and ways to wrap-up the formal mentorship program as we get closer to December</a:t>
            </a:r>
          </a:p>
          <a:p>
            <a:r>
              <a:rPr lang="en-US" dirty="0" smtClean="0"/>
              <a:t>Some relationships continue informally</a:t>
            </a:r>
          </a:p>
          <a:p>
            <a:r>
              <a:rPr lang="en-US" dirty="0" smtClean="0"/>
              <a:t>Survey on program experience—please complete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1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All materials can be found at </a:t>
            </a:r>
            <a:r>
              <a:rPr lang="en-US" sz="3600" dirty="0" smtClean="0">
                <a:hlinkClick r:id="rId3" action="ppaction://hlinkfile"/>
              </a:rPr>
              <a:t>law.seattleu.edu/1lmentors</a:t>
            </a:r>
            <a:r>
              <a:rPr lang="en-US" sz="3600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 smtClean="0"/>
              <a:t>Questions?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0596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52400" y="152400"/>
            <a:ext cx="8823325" cy="57435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Rockwell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ckwell"/>
              <a:ea typeface="ＭＳ Ｐゴシック" pitchFamily="34" charset="-128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800" cap="none" dirty="0">
              <a:solidFill>
                <a:sysClr val="windowText" lastClr="000000"/>
              </a:solidFill>
              <a:ea typeface="ＭＳ Ｐゴシック" pitchFamily="34" charset="-128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ckwell"/>
              <a:ea typeface="ＭＳ Ｐゴシック" pitchFamily="34" charset="-128"/>
              <a:cs typeface="+mj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Seattle </a:t>
            </a:r>
            <a:r>
              <a:rPr kumimoji="0" lang="en-US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U Law</a:t>
            </a:r>
            <a:br>
              <a:rPr kumimoji="0" lang="en-US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1L Alumni Mentorship Program</a:t>
            </a:r>
            <a:r>
              <a:rPr kumimoji="0" lang="en-US" alt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Student Orientation</a:t>
            </a:r>
            <a:br>
              <a:rPr kumimoji="0" lang="en-US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Seattle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University </a:t>
            </a: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School of Law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>January 2018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  <a:t/>
            </a:r>
            <a:b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ckwell"/>
                <a:ea typeface="ＭＳ Ｐゴシック" pitchFamily="34" charset="-128"/>
                <a:cs typeface="+mj-cs"/>
              </a:rPr>
            </a:b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ckwell"/>
              <a:ea typeface="ＭＳ Ｐゴシック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469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ea typeface="ＭＳ Ｐゴシック" pitchFamily="34" charset="-128"/>
              </a:rPr>
              <a:t>Purpose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600" dirty="0" smtClean="0">
                <a:ea typeface="ＭＳ Ｐゴシック" pitchFamily="34" charset="-128"/>
              </a:rPr>
              <a:t>To provide a rich and rewarding opportunity to learn from successful law alumni, legal leaders and seasoned professionals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altLang="en-US" sz="2600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altLang="en-US" sz="2600" dirty="0" smtClean="0">
                <a:ea typeface="ＭＳ Ｐゴシック" pitchFamily="34" charset="-128"/>
              </a:rPr>
              <a:t>Serve as a bridge from education to real world</a:t>
            </a:r>
          </a:p>
          <a:p>
            <a:pPr marL="0" indent="0" eaLnBrk="1" hangingPunct="1">
              <a:buNone/>
              <a:defRPr/>
            </a:pPr>
            <a:endParaRPr lang="en-US" altLang="en-US" sz="26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altLang="en-US" sz="2600" dirty="0" smtClean="0">
                <a:ea typeface="ＭＳ Ｐゴシック" pitchFamily="34" charset="-128"/>
              </a:rPr>
              <a:t>Seattle U Law 1L Alumni Mentorship Program</a:t>
            </a:r>
          </a:p>
          <a:p>
            <a:pPr lvl="1"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2</a:t>
            </a:r>
            <a:r>
              <a:rPr lang="en-US" altLang="en-US" sz="2200" baseline="30000" dirty="0" smtClean="0">
                <a:ea typeface="ＭＳ Ｐゴシック" pitchFamily="34" charset="-128"/>
              </a:rPr>
              <a:t>nd</a:t>
            </a:r>
            <a:r>
              <a:rPr lang="en-US" altLang="en-US" sz="2200" dirty="0" smtClean="0">
                <a:ea typeface="ＭＳ Ｐゴシック" pitchFamily="34" charset="-128"/>
              </a:rPr>
              <a:t> year with 1Ls</a:t>
            </a:r>
          </a:p>
          <a:p>
            <a:pPr lvl="1">
              <a:defRPr/>
            </a:pPr>
            <a:r>
              <a:rPr lang="en-US" altLang="en-US" sz="2200" dirty="0" smtClean="0">
                <a:ea typeface="ＭＳ Ｐゴシック" pitchFamily="34" charset="-128"/>
              </a:rPr>
              <a:t>Pilot program in 2013</a:t>
            </a:r>
          </a:p>
          <a:p>
            <a:pPr marL="0" indent="0" eaLnBrk="1" hangingPunct="1">
              <a:buNone/>
              <a:defRPr/>
            </a:pPr>
            <a:endParaRPr lang="en-US" altLang="en-US" sz="2600" dirty="0" smtClean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dirty="0" smtClean="0">
              <a:ea typeface="ＭＳ Ｐゴシック" pitchFamily="34" charset="-128"/>
            </a:endParaRPr>
          </a:p>
          <a:p>
            <a:pPr marL="879475" lvl="1" indent="-514350" eaLnBrk="1" hangingPunct="1">
              <a:buFont typeface="Wingdings 2" pitchFamily="18" charset="2"/>
              <a:buNone/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449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Objectives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28108"/>
              </p:ext>
            </p:extLst>
          </p:nvPr>
        </p:nvGraphicFramePr>
        <p:xfrm>
          <a:off x="457200" y="12700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931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  <a:ea typeface="ＭＳ Ｐゴシック" pitchFamily="34" charset="-128"/>
              </a:rPr>
              <a:t>Explanation of Program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88589637"/>
              </p:ext>
            </p:extLst>
          </p:nvPr>
        </p:nvGraphicFramePr>
        <p:xfrm>
          <a:off x="1524000" y="134940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078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ea typeface="ＭＳ Ｐゴシック" pitchFamily="34" charset="-128"/>
              </a:rPr>
              <a:t>Commitment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0" y="3532325"/>
            <a:ext cx="9144000" cy="2309181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altLang="en-US" sz="800" b="1" dirty="0" smtClean="0">
                <a:solidFill>
                  <a:srgbClr val="FF0000"/>
                </a:solidFill>
                <a:ea typeface="ＭＳ Ｐゴシック" pitchFamily="34" charset="-128"/>
              </a:rPr>
              <a:t/>
            </a:r>
            <a:br>
              <a:rPr lang="en-US" altLang="en-US" sz="800" b="1" dirty="0" smtClean="0">
                <a:solidFill>
                  <a:srgbClr val="FF0000"/>
                </a:solidFill>
                <a:ea typeface="ＭＳ Ｐゴシック" pitchFamily="34" charset="-128"/>
              </a:rPr>
            </a:br>
            <a:r>
              <a:rPr lang="en-US" altLang="en-US" sz="800" b="1" dirty="0" smtClean="0">
                <a:solidFill>
                  <a:srgbClr val="FF0000"/>
                </a:solidFill>
                <a:ea typeface="ＭＳ Ｐゴシック" pitchFamily="34" charset="-128"/>
              </a:rPr>
              <a:t/>
            </a:r>
            <a:br>
              <a:rPr lang="en-US" altLang="en-US" sz="800" b="1" dirty="0" smtClean="0">
                <a:solidFill>
                  <a:srgbClr val="FF0000"/>
                </a:solidFill>
                <a:ea typeface="ＭＳ Ｐゴシック" pitchFamily="34" charset="-128"/>
              </a:rPr>
            </a:br>
            <a:r>
              <a:rPr lang="en-US" altLang="en-US" sz="4000" b="1" dirty="0" smtClean="0">
                <a:solidFill>
                  <a:srgbClr val="FF0000"/>
                </a:solidFill>
                <a:ea typeface="ＭＳ Ｐゴシック" pitchFamily="34" charset="-128"/>
              </a:rPr>
              <a:t>Out-of</a:t>
            </a:r>
            <a:r>
              <a:rPr lang="en-US" altLang="en-US" sz="4000" b="1" dirty="0">
                <a:solidFill>
                  <a:srgbClr val="FF0000"/>
                </a:solidFill>
                <a:ea typeface="ＭＳ Ｐゴシック" pitchFamily="34" charset="-128"/>
              </a:rPr>
              <a:t>-</a:t>
            </a:r>
            <a:r>
              <a:rPr lang="en-US" altLang="en-US" sz="4000" b="1" dirty="0" smtClean="0">
                <a:solidFill>
                  <a:srgbClr val="FF0000"/>
                </a:solidFill>
                <a:ea typeface="ＭＳ Ｐゴシック" pitchFamily="34" charset="-128"/>
              </a:rPr>
              <a:t>town over the summer or summer conflicts?  </a:t>
            </a:r>
            <a:br>
              <a:rPr lang="en-US" altLang="en-US" sz="4000" b="1" dirty="0" smtClean="0">
                <a:solidFill>
                  <a:srgbClr val="FF0000"/>
                </a:solidFill>
                <a:ea typeface="ＭＳ Ｐゴシック" pitchFamily="34" charset="-128"/>
              </a:rPr>
            </a:br>
            <a:r>
              <a:rPr lang="en-US" altLang="en-US" i="1" dirty="0" smtClean="0">
                <a:solidFill>
                  <a:srgbClr val="FF0000"/>
                </a:solidFill>
                <a:ea typeface="ＭＳ Ｐゴシック" pitchFamily="34" charset="-128"/>
              </a:rPr>
              <a:t>Talk to </a:t>
            </a:r>
            <a:r>
              <a:rPr lang="en-US" altLang="en-US" i="1" dirty="0" smtClean="0">
                <a:solidFill>
                  <a:srgbClr val="FF0000"/>
                </a:solidFill>
                <a:ea typeface="ＭＳ Ｐゴシック" pitchFamily="34" charset="-128"/>
              </a:rPr>
              <a:t>the Law </a:t>
            </a:r>
            <a:r>
              <a:rPr lang="en-US" altLang="en-US" i="1" dirty="0" smtClean="0">
                <a:solidFill>
                  <a:srgbClr val="FF0000"/>
                </a:solidFill>
                <a:ea typeface="ＭＳ Ｐゴシック" pitchFamily="34" charset="-128"/>
              </a:rPr>
              <a:t>Advancement Office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61300954"/>
              </p:ext>
            </p:extLst>
          </p:nvPr>
        </p:nvGraphicFramePr>
        <p:xfrm>
          <a:off x="2494625" y="1047564"/>
          <a:ext cx="4468426" cy="2768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53098" y="1926454"/>
            <a:ext cx="22194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January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957859" y="1960264"/>
            <a:ext cx="2754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December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8090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Commitment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61045578"/>
              </p:ext>
            </p:extLst>
          </p:nvPr>
        </p:nvGraphicFramePr>
        <p:xfrm>
          <a:off x="1003177" y="1127464"/>
          <a:ext cx="7288567" cy="4882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61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ea typeface="ＭＳ Ｐゴシック" pitchFamily="34" charset="-128"/>
              </a:rPr>
              <a:t>Timeline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42830047"/>
              </p:ext>
            </p:extLst>
          </p:nvPr>
        </p:nvGraphicFramePr>
        <p:xfrm>
          <a:off x="213063" y="426127"/>
          <a:ext cx="8637973" cy="5788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0845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with your Mentor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23" y="4679669"/>
            <a:ext cx="8229600" cy="9576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en-US" altLang="en-US" b="1" dirty="0" smtClean="0">
                <a:ea typeface="ＭＳ Ｐゴシック" pitchFamily="34" charset="-128"/>
              </a:rPr>
              <a:t>Mentors can be extremely helpful even if they don’t work in your ideal practice area or </a:t>
            </a:r>
            <a:r>
              <a:rPr lang="en-US" altLang="en-US" b="1" dirty="0">
                <a:ea typeface="ＭＳ Ｐゴシック" pitchFamily="34" charset="-128"/>
              </a:rPr>
              <a:t>industry</a:t>
            </a:r>
            <a:endParaRPr lang="en-US" b="1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150825107"/>
              </p:ext>
            </p:extLst>
          </p:nvPr>
        </p:nvGraphicFramePr>
        <p:xfrm>
          <a:off x="133164" y="297455"/>
          <a:ext cx="8815527" cy="546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598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593</Words>
  <Application>Microsoft Office PowerPoint</Application>
  <PresentationFormat>On-screen Show (4:3)</PresentationFormat>
  <Paragraphs>133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ＭＳ Ｐゴシック</vt:lpstr>
      <vt:lpstr>Arial</vt:lpstr>
      <vt:lpstr>Calibri</vt:lpstr>
      <vt:lpstr>Rockwell</vt:lpstr>
      <vt:lpstr>Tw Cen MT</vt:lpstr>
      <vt:lpstr>Wingdings</vt:lpstr>
      <vt:lpstr>Wingdings 2</vt:lpstr>
      <vt:lpstr>Office Theme</vt:lpstr>
      <vt:lpstr>School of Law</vt:lpstr>
      <vt:lpstr>PowerPoint Presentation</vt:lpstr>
      <vt:lpstr>Purpose</vt:lpstr>
      <vt:lpstr>Objectives</vt:lpstr>
      <vt:lpstr>Explanation of Program</vt:lpstr>
      <vt:lpstr>Commitment</vt:lpstr>
      <vt:lpstr>Commitment</vt:lpstr>
      <vt:lpstr>Timeline</vt:lpstr>
      <vt:lpstr>Connecting with your Mentor</vt:lpstr>
      <vt:lpstr>Alumni as a resource</vt:lpstr>
      <vt:lpstr>Elements for Success</vt:lpstr>
      <vt:lpstr>Formula for Success </vt:lpstr>
      <vt:lpstr>Troubleshooting</vt:lpstr>
      <vt:lpstr>Sample Questions for Mentors</vt:lpstr>
      <vt:lpstr>Steps to the Program</vt:lpstr>
      <vt:lpstr>Wrapping-up the program</vt:lpstr>
      <vt:lpstr>PowerPoint Presentation</vt:lpstr>
    </vt:vector>
  </TitlesOfParts>
  <Company>Office of Information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Seattle University</dc:creator>
  <cp:lastModifiedBy>Howson, Stephanie</cp:lastModifiedBy>
  <cp:revision>84</cp:revision>
  <dcterms:created xsi:type="dcterms:W3CDTF">2014-04-24T22:34:56Z</dcterms:created>
  <dcterms:modified xsi:type="dcterms:W3CDTF">2018-01-25T17:12:23Z</dcterms:modified>
</cp:coreProperties>
</file>