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6" r:id="rId6"/>
    <p:sldId id="273" r:id="rId7"/>
    <p:sldId id="265" r:id="rId8"/>
    <p:sldId id="271" r:id="rId9"/>
    <p:sldId id="268" r:id="rId10"/>
    <p:sldId id="274" r:id="rId11"/>
    <p:sldId id="269" r:id="rId12"/>
    <p:sldId id="262" r:id="rId13"/>
    <p:sldId id="264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7"/>
    <p:restoredTop sz="96327"/>
  </p:normalViewPr>
  <p:slideViewPr>
    <p:cSldViewPr snapToGrid="0" snapToObjects="1">
      <p:cViewPr varScale="1">
        <p:scale>
          <a:sx n="108" d="100"/>
          <a:sy n="108" d="100"/>
        </p:scale>
        <p:origin x="216" y="2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D1FE7F-62F4-4E52-8C3A-0D82A75AD2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DC1C9F-FD08-46B7-B02C-BE6E7B356FC7}">
      <dgm:prSet/>
      <dgm:spPr/>
      <dgm:t>
        <a:bodyPr/>
        <a:lstStyle/>
        <a:p>
          <a:r>
            <a:rPr lang="en-US" dirty="0"/>
            <a:t>Nick Allen		</a:t>
          </a:r>
          <a:r>
            <a:rPr lang="en-US" dirty="0" err="1"/>
            <a:t>nick.allen@columbialegal.org</a:t>
          </a:r>
          <a:endParaRPr lang="en-US" dirty="0"/>
        </a:p>
      </dgm:t>
    </dgm:pt>
    <dgm:pt modelId="{598174DF-1C97-4700-8FC3-6B0649FE5A5F}" type="parTrans" cxnId="{E9AE68E8-F673-4192-97E1-9246453EE8CB}">
      <dgm:prSet/>
      <dgm:spPr/>
      <dgm:t>
        <a:bodyPr/>
        <a:lstStyle/>
        <a:p>
          <a:endParaRPr lang="en-US"/>
        </a:p>
      </dgm:t>
    </dgm:pt>
    <dgm:pt modelId="{1CDD01DA-DB47-4B0B-A437-0601D6403A7F}" type="sibTrans" cxnId="{E9AE68E8-F673-4192-97E1-9246453EE8CB}">
      <dgm:prSet/>
      <dgm:spPr/>
      <dgm:t>
        <a:bodyPr/>
        <a:lstStyle/>
        <a:p>
          <a:endParaRPr lang="en-US"/>
        </a:p>
      </dgm:t>
    </dgm:pt>
    <dgm:pt modelId="{9C2A30D3-05ED-4FF9-94E2-A77E98A89797}">
      <dgm:prSet/>
      <dgm:spPr/>
      <dgm:t>
        <a:bodyPr/>
        <a:lstStyle/>
        <a:p>
          <a:r>
            <a:rPr lang="en-US" dirty="0"/>
            <a:t>Robert Chang		</a:t>
          </a:r>
          <a:r>
            <a:rPr lang="en-US" dirty="0" err="1"/>
            <a:t>changro@seattleu.edu</a:t>
          </a:r>
          <a:endParaRPr lang="en-US" dirty="0"/>
        </a:p>
      </dgm:t>
    </dgm:pt>
    <dgm:pt modelId="{E40D5F73-C8D1-433B-805C-31EF8F4219BC}" type="parTrans" cxnId="{435E0A5C-D6AE-49E8-A5FD-70C325CB4D0F}">
      <dgm:prSet/>
      <dgm:spPr/>
      <dgm:t>
        <a:bodyPr/>
        <a:lstStyle/>
        <a:p>
          <a:endParaRPr lang="en-US"/>
        </a:p>
      </dgm:t>
    </dgm:pt>
    <dgm:pt modelId="{987D51E2-5B45-4E97-8D1E-9F921EC21619}" type="sibTrans" cxnId="{435E0A5C-D6AE-49E8-A5FD-70C325CB4D0F}">
      <dgm:prSet/>
      <dgm:spPr/>
      <dgm:t>
        <a:bodyPr/>
        <a:lstStyle/>
        <a:p>
          <a:endParaRPr lang="en-US"/>
        </a:p>
      </dgm:t>
    </dgm:pt>
    <dgm:pt modelId="{C636DD42-3796-44B8-B166-6EE6D2F0644A}">
      <dgm:prSet/>
      <dgm:spPr/>
      <dgm:t>
        <a:bodyPr/>
        <a:lstStyle/>
        <a:p>
          <a:r>
            <a:rPr lang="en-US" dirty="0"/>
            <a:t>Adam Cornell		</a:t>
          </a:r>
          <a:r>
            <a:rPr lang="en-US" dirty="0" err="1"/>
            <a:t>acornell@co.snohomish.wa.us</a:t>
          </a:r>
          <a:endParaRPr lang="en-US" dirty="0"/>
        </a:p>
      </dgm:t>
    </dgm:pt>
    <dgm:pt modelId="{3DB7C27A-F653-459D-93FF-56F2C27FEE85}" type="parTrans" cxnId="{F8F8CE59-6E26-4286-8DF4-5B571E634B39}">
      <dgm:prSet/>
      <dgm:spPr/>
      <dgm:t>
        <a:bodyPr/>
        <a:lstStyle/>
        <a:p>
          <a:endParaRPr lang="en-US"/>
        </a:p>
      </dgm:t>
    </dgm:pt>
    <dgm:pt modelId="{56C5DC3B-60C4-412C-AC75-CD02049BAB8B}" type="sibTrans" cxnId="{F8F8CE59-6E26-4286-8DF4-5B571E634B39}">
      <dgm:prSet/>
      <dgm:spPr/>
      <dgm:t>
        <a:bodyPr/>
        <a:lstStyle/>
        <a:p>
          <a:endParaRPr lang="en-US"/>
        </a:p>
      </dgm:t>
    </dgm:pt>
    <dgm:pt modelId="{6771E76E-B5CA-49D5-9AAE-39085DE8229B}">
      <dgm:prSet/>
      <dgm:spPr/>
      <dgm:t>
        <a:bodyPr/>
        <a:lstStyle/>
        <a:p>
          <a:r>
            <a:rPr lang="en-US" dirty="0"/>
            <a:t>Michele </a:t>
          </a:r>
          <a:r>
            <a:rPr lang="en-US" dirty="0" err="1"/>
            <a:t>Fukawa</a:t>
          </a:r>
          <a:r>
            <a:rPr lang="en-US" dirty="0"/>
            <a:t>		</a:t>
          </a:r>
          <a:r>
            <a:rPr lang="en-US" dirty="0" err="1"/>
            <a:t>fukawa@gonzaga.edu</a:t>
          </a:r>
          <a:endParaRPr lang="en-US" dirty="0"/>
        </a:p>
      </dgm:t>
    </dgm:pt>
    <dgm:pt modelId="{C5B63D20-2C47-4601-AC4B-AFAA2CB3CBD7}" type="parTrans" cxnId="{9611A21E-C6D0-43B9-830F-26A07551E50D}">
      <dgm:prSet/>
      <dgm:spPr/>
      <dgm:t>
        <a:bodyPr/>
        <a:lstStyle/>
        <a:p>
          <a:endParaRPr lang="en-US"/>
        </a:p>
      </dgm:t>
    </dgm:pt>
    <dgm:pt modelId="{E537E880-4B6E-464D-ABF3-24A77208DFE9}" type="sibTrans" cxnId="{9611A21E-C6D0-43B9-830F-26A07551E50D}">
      <dgm:prSet/>
      <dgm:spPr/>
      <dgm:t>
        <a:bodyPr/>
        <a:lstStyle/>
        <a:p>
          <a:endParaRPr lang="en-US"/>
        </a:p>
      </dgm:t>
    </dgm:pt>
    <dgm:pt modelId="{2C0D61B9-0EB3-4CD2-B9B5-8B34D79D10F4}">
      <dgm:prSet/>
      <dgm:spPr/>
      <dgm:t>
        <a:bodyPr/>
        <a:lstStyle/>
        <a:p>
          <a:r>
            <a:rPr lang="en-US" dirty="0"/>
            <a:t>Jason </a:t>
          </a:r>
          <a:r>
            <a:rPr lang="en-US" dirty="0" err="1"/>
            <a:t>Gillmer</a:t>
          </a:r>
          <a:r>
            <a:rPr lang="en-US" dirty="0"/>
            <a:t>		</a:t>
          </a:r>
          <a:r>
            <a:rPr lang="en-US" dirty="0" err="1"/>
            <a:t>gillmer@gonzaga.edu</a:t>
          </a:r>
          <a:endParaRPr lang="en-US" dirty="0"/>
        </a:p>
      </dgm:t>
    </dgm:pt>
    <dgm:pt modelId="{3476CBFA-4596-4220-83F1-0AE82C7EDD75}" type="parTrans" cxnId="{424EA8F9-1948-46C9-B65F-FA40CCC014AB}">
      <dgm:prSet/>
      <dgm:spPr/>
      <dgm:t>
        <a:bodyPr/>
        <a:lstStyle/>
        <a:p>
          <a:endParaRPr lang="en-US"/>
        </a:p>
      </dgm:t>
    </dgm:pt>
    <dgm:pt modelId="{D4B19503-99FA-46F9-9163-9F421C16962D}" type="sibTrans" cxnId="{424EA8F9-1948-46C9-B65F-FA40CCC014AB}">
      <dgm:prSet/>
      <dgm:spPr/>
      <dgm:t>
        <a:bodyPr/>
        <a:lstStyle/>
        <a:p>
          <a:endParaRPr lang="en-US"/>
        </a:p>
      </dgm:t>
    </dgm:pt>
    <dgm:pt modelId="{D40935BB-8F69-46B4-8B5D-400D4C01BF33}">
      <dgm:prSet/>
      <dgm:spPr/>
      <dgm:t>
        <a:bodyPr/>
        <a:lstStyle/>
        <a:p>
          <a:r>
            <a:rPr lang="en-US" dirty="0" err="1"/>
            <a:t>Alexes</a:t>
          </a:r>
          <a:r>
            <a:rPr lang="en-US" dirty="0"/>
            <a:t> Harris		</a:t>
          </a:r>
          <a:r>
            <a:rPr lang="en-US" dirty="0" err="1"/>
            <a:t>yharris@uw.edu</a:t>
          </a:r>
          <a:endParaRPr lang="en-US" dirty="0"/>
        </a:p>
      </dgm:t>
    </dgm:pt>
    <dgm:pt modelId="{3E41C7B8-B226-4A39-8078-5F82F23FB4D3}" type="parTrans" cxnId="{7586B437-57B7-488F-A09D-E92C63DEC87F}">
      <dgm:prSet/>
      <dgm:spPr/>
      <dgm:t>
        <a:bodyPr/>
        <a:lstStyle/>
        <a:p>
          <a:endParaRPr lang="en-US"/>
        </a:p>
      </dgm:t>
    </dgm:pt>
    <dgm:pt modelId="{8C5F7461-A92B-41D1-9066-F2B087320B5B}" type="sibTrans" cxnId="{7586B437-57B7-488F-A09D-E92C63DEC87F}">
      <dgm:prSet/>
      <dgm:spPr/>
      <dgm:t>
        <a:bodyPr/>
        <a:lstStyle/>
        <a:p>
          <a:endParaRPr lang="en-US"/>
        </a:p>
      </dgm:t>
    </dgm:pt>
    <dgm:pt modelId="{617B6B8E-1A1C-4862-B101-15E3D8CF1E2F}">
      <dgm:prSet/>
      <dgm:spPr/>
      <dgm:t>
        <a:bodyPr/>
        <a:lstStyle/>
        <a:p>
          <a:r>
            <a:rPr lang="en-US" dirty="0"/>
            <a:t>Melissa Lee		</a:t>
          </a:r>
          <a:r>
            <a:rPr lang="en-US" dirty="0" err="1"/>
            <a:t>leeme@seattleu.edu</a:t>
          </a:r>
          <a:endParaRPr lang="en-US" dirty="0"/>
        </a:p>
      </dgm:t>
    </dgm:pt>
    <dgm:pt modelId="{F819D893-2CAA-425F-B6C2-13680A48A3A2}" type="parTrans" cxnId="{C4155367-1DCE-4E52-8366-1D8908D096BD}">
      <dgm:prSet/>
      <dgm:spPr/>
      <dgm:t>
        <a:bodyPr/>
        <a:lstStyle/>
        <a:p>
          <a:endParaRPr lang="en-US"/>
        </a:p>
      </dgm:t>
    </dgm:pt>
    <dgm:pt modelId="{D4974034-3D48-429C-A0E1-4A2296EC94A5}" type="sibTrans" cxnId="{C4155367-1DCE-4E52-8366-1D8908D096BD}">
      <dgm:prSet/>
      <dgm:spPr/>
      <dgm:t>
        <a:bodyPr/>
        <a:lstStyle/>
        <a:p>
          <a:endParaRPr lang="en-US"/>
        </a:p>
      </dgm:t>
    </dgm:pt>
    <dgm:pt modelId="{70A0CD84-B57F-4E73-9105-9A600FC73EA0}">
      <dgm:prSet/>
      <dgm:spPr/>
      <dgm:t>
        <a:bodyPr/>
        <a:lstStyle/>
        <a:p>
          <a:r>
            <a:rPr lang="en-US" dirty="0"/>
            <a:t>Christina </a:t>
          </a:r>
          <a:r>
            <a:rPr lang="en-US" dirty="0" err="1"/>
            <a:t>Miyamasu</a:t>
          </a:r>
          <a:r>
            <a:rPr lang="en-US" dirty="0"/>
            <a:t>	</a:t>
          </a:r>
          <a:r>
            <a:rPr lang="en-US" dirty="0" err="1"/>
            <a:t>christina.miyamasu@kingcounty.gov</a:t>
          </a:r>
          <a:endParaRPr lang="en-US" dirty="0"/>
        </a:p>
      </dgm:t>
    </dgm:pt>
    <dgm:pt modelId="{46C40167-3929-492C-9543-70513B7604FE}" type="parTrans" cxnId="{495D5B73-DAAA-4431-9E78-227AEAF9EE7B}">
      <dgm:prSet/>
      <dgm:spPr/>
      <dgm:t>
        <a:bodyPr/>
        <a:lstStyle/>
        <a:p>
          <a:endParaRPr lang="en-US"/>
        </a:p>
      </dgm:t>
    </dgm:pt>
    <dgm:pt modelId="{EF1BDFEF-B746-4638-BCC7-2A61EA201614}" type="sibTrans" cxnId="{495D5B73-DAAA-4431-9E78-227AEAF9EE7B}">
      <dgm:prSet/>
      <dgm:spPr/>
      <dgm:t>
        <a:bodyPr/>
        <a:lstStyle/>
        <a:p>
          <a:endParaRPr lang="en-US"/>
        </a:p>
      </dgm:t>
    </dgm:pt>
    <dgm:pt modelId="{32C78799-E3FB-4240-A8AF-97A291C911AA}">
      <dgm:prSet/>
      <dgm:spPr/>
      <dgm:t>
        <a:bodyPr/>
        <a:lstStyle/>
        <a:p>
          <a:r>
            <a:rPr lang="en-US" dirty="0"/>
            <a:t>Lisa Daugaard		</a:t>
          </a:r>
          <a:r>
            <a:rPr lang="en-US" dirty="0" err="1"/>
            <a:t>lisa.daugaard@defender.org</a:t>
          </a:r>
          <a:endParaRPr lang="en-US" dirty="0"/>
        </a:p>
      </dgm:t>
    </dgm:pt>
    <dgm:pt modelId="{10E8831F-09D5-D243-99D2-87D44322881D}" type="parTrans" cxnId="{5DD7DD37-30EE-D041-AC4A-2B45106C2FCC}">
      <dgm:prSet/>
      <dgm:spPr/>
      <dgm:t>
        <a:bodyPr/>
        <a:lstStyle/>
        <a:p>
          <a:endParaRPr lang="en-US"/>
        </a:p>
      </dgm:t>
    </dgm:pt>
    <dgm:pt modelId="{3D22E9C8-2FC3-FF45-8773-9EDEB75CAED2}" type="sibTrans" cxnId="{5DD7DD37-30EE-D041-AC4A-2B45106C2FCC}">
      <dgm:prSet/>
      <dgm:spPr/>
      <dgm:t>
        <a:bodyPr/>
        <a:lstStyle/>
        <a:p>
          <a:endParaRPr lang="en-US"/>
        </a:p>
      </dgm:t>
    </dgm:pt>
    <dgm:pt modelId="{809595B7-BFBD-4342-BC9D-7A03D85D4C81}">
      <dgm:prSet/>
      <dgm:spPr/>
      <dgm:t>
        <a:bodyPr/>
        <a:lstStyle/>
        <a:p>
          <a:r>
            <a:rPr lang="en-US" dirty="0"/>
            <a:t>Jaime Hawk		</a:t>
          </a:r>
          <a:r>
            <a:rPr lang="en-US" dirty="0" err="1"/>
            <a:t>jhawk@aclu-wa.org</a:t>
          </a:r>
          <a:endParaRPr lang="en-US" dirty="0"/>
        </a:p>
      </dgm:t>
    </dgm:pt>
    <dgm:pt modelId="{6EF25713-D7D3-EA4F-B78B-983263B8CBF6}" type="parTrans" cxnId="{9A540CB1-B294-6D4F-B949-13968AE33DFF}">
      <dgm:prSet/>
      <dgm:spPr/>
      <dgm:t>
        <a:bodyPr/>
        <a:lstStyle/>
        <a:p>
          <a:endParaRPr lang="en-US"/>
        </a:p>
      </dgm:t>
    </dgm:pt>
    <dgm:pt modelId="{2AD822DB-FAE7-1945-8856-82EAA70AD6D1}" type="sibTrans" cxnId="{9A540CB1-B294-6D4F-B949-13968AE33DFF}">
      <dgm:prSet/>
      <dgm:spPr/>
      <dgm:t>
        <a:bodyPr/>
        <a:lstStyle/>
        <a:p>
          <a:endParaRPr lang="en-US"/>
        </a:p>
      </dgm:t>
    </dgm:pt>
    <dgm:pt modelId="{5B7E958F-32A7-514B-990A-73E99BF536A2}">
      <dgm:prSet/>
      <dgm:spPr/>
      <dgm:t>
        <a:bodyPr/>
        <a:lstStyle/>
        <a:p>
          <a:r>
            <a:rPr lang="en-US" dirty="0"/>
            <a:t>Andrés Munoz		andresemunoz1@gmail.com</a:t>
          </a:r>
        </a:p>
      </dgm:t>
    </dgm:pt>
    <dgm:pt modelId="{22FB88CB-C673-6840-95B9-93FF08733B66}" type="parTrans" cxnId="{7F9311FF-D84D-7F43-B1EC-86C45C3CECA9}">
      <dgm:prSet/>
      <dgm:spPr/>
      <dgm:t>
        <a:bodyPr/>
        <a:lstStyle/>
        <a:p>
          <a:endParaRPr lang="en-US"/>
        </a:p>
      </dgm:t>
    </dgm:pt>
    <dgm:pt modelId="{03A02AE0-7670-2B46-BF0C-FD45DB069C57}" type="sibTrans" cxnId="{7F9311FF-D84D-7F43-B1EC-86C45C3CECA9}">
      <dgm:prSet/>
      <dgm:spPr/>
      <dgm:t>
        <a:bodyPr/>
        <a:lstStyle/>
        <a:p>
          <a:endParaRPr lang="en-US"/>
        </a:p>
      </dgm:t>
    </dgm:pt>
    <dgm:pt modelId="{4BCCC9DC-B77C-0243-8ACC-C10050CF496D}">
      <dgm:prSet/>
      <dgm:spPr/>
      <dgm:t>
        <a:bodyPr/>
        <a:lstStyle/>
        <a:p>
          <a:r>
            <a:rPr lang="en-US" dirty="0"/>
            <a:t>Judge Theresa Doyle	</a:t>
          </a:r>
          <a:r>
            <a:rPr lang="en-US" dirty="0" err="1"/>
            <a:t>theresa.doyle@kingcounty.gov</a:t>
          </a:r>
          <a:endParaRPr lang="en-US" dirty="0"/>
        </a:p>
      </dgm:t>
    </dgm:pt>
    <dgm:pt modelId="{E070E0EB-CF45-DA41-8761-529F0FA6EB73}" type="parTrans" cxnId="{580EA229-E01B-8147-9DDE-90CBF40F0C5A}">
      <dgm:prSet/>
      <dgm:spPr/>
      <dgm:t>
        <a:bodyPr/>
        <a:lstStyle/>
        <a:p>
          <a:endParaRPr lang="en-US"/>
        </a:p>
      </dgm:t>
    </dgm:pt>
    <dgm:pt modelId="{BAB1F672-2B08-4F44-B1A9-366571C71FA8}" type="sibTrans" cxnId="{580EA229-E01B-8147-9DDE-90CBF40F0C5A}">
      <dgm:prSet/>
      <dgm:spPr/>
      <dgm:t>
        <a:bodyPr/>
        <a:lstStyle/>
        <a:p>
          <a:endParaRPr lang="en-US"/>
        </a:p>
      </dgm:t>
    </dgm:pt>
    <dgm:pt modelId="{619D8953-6855-874F-8C1C-FF1D9075A875}">
      <dgm:prSet/>
      <dgm:spPr/>
      <dgm:t>
        <a:bodyPr/>
        <a:lstStyle/>
        <a:p>
          <a:r>
            <a:rPr lang="en-US" dirty="0"/>
            <a:t>Diane Clarkson		</a:t>
          </a:r>
          <a:r>
            <a:rPr lang="en-US" dirty="0" err="1"/>
            <a:t>diane.clarkson@piercecountywa.gov</a:t>
          </a:r>
          <a:endParaRPr lang="en-US" dirty="0"/>
        </a:p>
      </dgm:t>
    </dgm:pt>
    <dgm:pt modelId="{C323DF5B-B01D-5448-A181-53BE1370FDB0}" type="parTrans" cxnId="{1A9E592D-DE6F-1B48-A648-2261E97B0893}">
      <dgm:prSet/>
      <dgm:spPr/>
      <dgm:t>
        <a:bodyPr/>
        <a:lstStyle/>
        <a:p>
          <a:endParaRPr lang="en-US"/>
        </a:p>
      </dgm:t>
    </dgm:pt>
    <dgm:pt modelId="{3FBF1D2B-C43E-C945-A4C0-82032D2C46FD}" type="sibTrans" cxnId="{1A9E592D-DE6F-1B48-A648-2261E97B0893}">
      <dgm:prSet/>
      <dgm:spPr/>
      <dgm:t>
        <a:bodyPr/>
        <a:lstStyle/>
        <a:p>
          <a:endParaRPr lang="en-US"/>
        </a:p>
      </dgm:t>
    </dgm:pt>
    <dgm:pt modelId="{332CDC9A-EE9C-2147-88CA-9CAAEFF18FE2}" type="pres">
      <dgm:prSet presAssocID="{DAD1FE7F-62F4-4E52-8C3A-0D82A75AD23F}" presName="vert0" presStyleCnt="0">
        <dgm:presLayoutVars>
          <dgm:dir/>
          <dgm:animOne val="branch"/>
          <dgm:animLvl val="lvl"/>
        </dgm:presLayoutVars>
      </dgm:prSet>
      <dgm:spPr/>
    </dgm:pt>
    <dgm:pt modelId="{F3686C5C-2071-3040-AF60-7E8648BCF7A8}" type="pres">
      <dgm:prSet presAssocID="{FBDC1C9F-FD08-46B7-B02C-BE6E7B356FC7}" presName="thickLine" presStyleLbl="alignNode1" presStyleIdx="0" presStyleCnt="13"/>
      <dgm:spPr/>
    </dgm:pt>
    <dgm:pt modelId="{733D7F79-1E7E-7648-82DF-3EB9F2DD920D}" type="pres">
      <dgm:prSet presAssocID="{FBDC1C9F-FD08-46B7-B02C-BE6E7B356FC7}" presName="horz1" presStyleCnt="0"/>
      <dgm:spPr/>
    </dgm:pt>
    <dgm:pt modelId="{47A6C0FD-D7D5-C74C-B253-B4389922B533}" type="pres">
      <dgm:prSet presAssocID="{FBDC1C9F-FD08-46B7-B02C-BE6E7B356FC7}" presName="tx1" presStyleLbl="revTx" presStyleIdx="0" presStyleCnt="13"/>
      <dgm:spPr/>
    </dgm:pt>
    <dgm:pt modelId="{53172DF6-DB2C-8F4A-B1C8-7EF51DC18998}" type="pres">
      <dgm:prSet presAssocID="{FBDC1C9F-FD08-46B7-B02C-BE6E7B356FC7}" presName="vert1" presStyleCnt="0"/>
      <dgm:spPr/>
    </dgm:pt>
    <dgm:pt modelId="{B9C4BE0F-6647-DE40-8C89-722C252B0AED}" type="pres">
      <dgm:prSet presAssocID="{9C2A30D3-05ED-4FF9-94E2-A77E98A89797}" presName="thickLine" presStyleLbl="alignNode1" presStyleIdx="1" presStyleCnt="13"/>
      <dgm:spPr/>
    </dgm:pt>
    <dgm:pt modelId="{CA4EAA48-6A08-7541-9A4E-0B8E79E0AE3F}" type="pres">
      <dgm:prSet presAssocID="{9C2A30D3-05ED-4FF9-94E2-A77E98A89797}" presName="horz1" presStyleCnt="0"/>
      <dgm:spPr/>
    </dgm:pt>
    <dgm:pt modelId="{D0071D04-67F3-BC4A-ADB1-88CB3016D1B0}" type="pres">
      <dgm:prSet presAssocID="{9C2A30D3-05ED-4FF9-94E2-A77E98A89797}" presName="tx1" presStyleLbl="revTx" presStyleIdx="1" presStyleCnt="13"/>
      <dgm:spPr/>
    </dgm:pt>
    <dgm:pt modelId="{756C2C0E-1C72-164E-98F1-577A56BC21EC}" type="pres">
      <dgm:prSet presAssocID="{9C2A30D3-05ED-4FF9-94E2-A77E98A89797}" presName="vert1" presStyleCnt="0"/>
      <dgm:spPr/>
    </dgm:pt>
    <dgm:pt modelId="{BF07CD63-2684-5047-B69E-096D63AADAF0}" type="pres">
      <dgm:prSet presAssocID="{619D8953-6855-874F-8C1C-FF1D9075A875}" presName="thickLine" presStyleLbl="alignNode1" presStyleIdx="2" presStyleCnt="13"/>
      <dgm:spPr/>
    </dgm:pt>
    <dgm:pt modelId="{F344C2A3-60D6-9349-9ED1-8EE2EDAF8B72}" type="pres">
      <dgm:prSet presAssocID="{619D8953-6855-874F-8C1C-FF1D9075A875}" presName="horz1" presStyleCnt="0"/>
      <dgm:spPr/>
    </dgm:pt>
    <dgm:pt modelId="{EEE75E8F-B124-A24E-8E8F-1A2E97402164}" type="pres">
      <dgm:prSet presAssocID="{619D8953-6855-874F-8C1C-FF1D9075A875}" presName="tx1" presStyleLbl="revTx" presStyleIdx="2" presStyleCnt="13"/>
      <dgm:spPr/>
    </dgm:pt>
    <dgm:pt modelId="{03696DF6-1F73-4842-B428-9C921E1D2DB3}" type="pres">
      <dgm:prSet presAssocID="{619D8953-6855-874F-8C1C-FF1D9075A875}" presName="vert1" presStyleCnt="0"/>
      <dgm:spPr/>
    </dgm:pt>
    <dgm:pt modelId="{6C40576A-8C2A-7C46-9B1C-0D7A8303DC45}" type="pres">
      <dgm:prSet presAssocID="{C636DD42-3796-44B8-B166-6EE6D2F0644A}" presName="thickLine" presStyleLbl="alignNode1" presStyleIdx="3" presStyleCnt="13"/>
      <dgm:spPr/>
    </dgm:pt>
    <dgm:pt modelId="{6B295D30-121D-144D-BDD7-4B0170A971A1}" type="pres">
      <dgm:prSet presAssocID="{C636DD42-3796-44B8-B166-6EE6D2F0644A}" presName="horz1" presStyleCnt="0"/>
      <dgm:spPr/>
    </dgm:pt>
    <dgm:pt modelId="{4FF2F9D7-8A9D-A242-B757-55F629239962}" type="pres">
      <dgm:prSet presAssocID="{C636DD42-3796-44B8-B166-6EE6D2F0644A}" presName="tx1" presStyleLbl="revTx" presStyleIdx="3" presStyleCnt="13"/>
      <dgm:spPr/>
    </dgm:pt>
    <dgm:pt modelId="{2C295FB8-A68D-9D41-8CC2-7542C509A304}" type="pres">
      <dgm:prSet presAssocID="{C636DD42-3796-44B8-B166-6EE6D2F0644A}" presName="vert1" presStyleCnt="0"/>
      <dgm:spPr/>
    </dgm:pt>
    <dgm:pt modelId="{D41CB4C2-0FD0-044B-8681-497451489D15}" type="pres">
      <dgm:prSet presAssocID="{32C78799-E3FB-4240-A8AF-97A291C911AA}" presName="thickLine" presStyleLbl="alignNode1" presStyleIdx="4" presStyleCnt="13"/>
      <dgm:spPr/>
    </dgm:pt>
    <dgm:pt modelId="{CE420DA0-63AC-7049-87BD-AE8343B8AEEC}" type="pres">
      <dgm:prSet presAssocID="{32C78799-E3FB-4240-A8AF-97A291C911AA}" presName="horz1" presStyleCnt="0"/>
      <dgm:spPr/>
    </dgm:pt>
    <dgm:pt modelId="{2C4ADEAA-8339-C34A-B362-8689E9D6EB96}" type="pres">
      <dgm:prSet presAssocID="{32C78799-E3FB-4240-A8AF-97A291C911AA}" presName="tx1" presStyleLbl="revTx" presStyleIdx="4" presStyleCnt="13"/>
      <dgm:spPr/>
    </dgm:pt>
    <dgm:pt modelId="{3E43AA1E-8F30-8A41-88FA-AC9780BFB419}" type="pres">
      <dgm:prSet presAssocID="{32C78799-E3FB-4240-A8AF-97A291C911AA}" presName="vert1" presStyleCnt="0"/>
      <dgm:spPr/>
    </dgm:pt>
    <dgm:pt modelId="{F9CAED5E-8DE1-0D48-AC29-5F38EFB93FD7}" type="pres">
      <dgm:prSet presAssocID="{4BCCC9DC-B77C-0243-8ACC-C10050CF496D}" presName="thickLine" presStyleLbl="alignNode1" presStyleIdx="5" presStyleCnt="13"/>
      <dgm:spPr/>
    </dgm:pt>
    <dgm:pt modelId="{1240F97E-09AB-7048-9362-AF1E057FD320}" type="pres">
      <dgm:prSet presAssocID="{4BCCC9DC-B77C-0243-8ACC-C10050CF496D}" presName="horz1" presStyleCnt="0"/>
      <dgm:spPr/>
    </dgm:pt>
    <dgm:pt modelId="{3331A623-FD97-1C4A-A1F3-7F13528EE537}" type="pres">
      <dgm:prSet presAssocID="{4BCCC9DC-B77C-0243-8ACC-C10050CF496D}" presName="tx1" presStyleLbl="revTx" presStyleIdx="5" presStyleCnt="13"/>
      <dgm:spPr/>
    </dgm:pt>
    <dgm:pt modelId="{00A93420-2879-F04D-81F5-A6A3A3D759FA}" type="pres">
      <dgm:prSet presAssocID="{4BCCC9DC-B77C-0243-8ACC-C10050CF496D}" presName="vert1" presStyleCnt="0"/>
      <dgm:spPr/>
    </dgm:pt>
    <dgm:pt modelId="{A7B5A595-C1AA-F947-BB21-07B5F06F05F8}" type="pres">
      <dgm:prSet presAssocID="{6771E76E-B5CA-49D5-9AAE-39085DE8229B}" presName="thickLine" presStyleLbl="alignNode1" presStyleIdx="6" presStyleCnt="13"/>
      <dgm:spPr/>
    </dgm:pt>
    <dgm:pt modelId="{B350E995-EE61-B44B-B89F-6097DDE2C692}" type="pres">
      <dgm:prSet presAssocID="{6771E76E-B5CA-49D5-9AAE-39085DE8229B}" presName="horz1" presStyleCnt="0"/>
      <dgm:spPr/>
    </dgm:pt>
    <dgm:pt modelId="{A3BC3D4C-5452-4649-8FE7-1DBF53DD4994}" type="pres">
      <dgm:prSet presAssocID="{6771E76E-B5CA-49D5-9AAE-39085DE8229B}" presName="tx1" presStyleLbl="revTx" presStyleIdx="6" presStyleCnt="13"/>
      <dgm:spPr/>
    </dgm:pt>
    <dgm:pt modelId="{082A1525-2001-BA49-9AD3-F110649B4643}" type="pres">
      <dgm:prSet presAssocID="{6771E76E-B5CA-49D5-9AAE-39085DE8229B}" presName="vert1" presStyleCnt="0"/>
      <dgm:spPr/>
    </dgm:pt>
    <dgm:pt modelId="{8F3BFE86-C6C3-5D48-8119-DD85F6D54C58}" type="pres">
      <dgm:prSet presAssocID="{2C0D61B9-0EB3-4CD2-B9B5-8B34D79D10F4}" presName="thickLine" presStyleLbl="alignNode1" presStyleIdx="7" presStyleCnt="13"/>
      <dgm:spPr/>
    </dgm:pt>
    <dgm:pt modelId="{FED17C72-C364-444C-A4FF-1B506BBB6AD4}" type="pres">
      <dgm:prSet presAssocID="{2C0D61B9-0EB3-4CD2-B9B5-8B34D79D10F4}" presName="horz1" presStyleCnt="0"/>
      <dgm:spPr/>
    </dgm:pt>
    <dgm:pt modelId="{349F3A32-24E2-CF43-ACCC-7C1050F5034B}" type="pres">
      <dgm:prSet presAssocID="{2C0D61B9-0EB3-4CD2-B9B5-8B34D79D10F4}" presName="tx1" presStyleLbl="revTx" presStyleIdx="7" presStyleCnt="13"/>
      <dgm:spPr/>
    </dgm:pt>
    <dgm:pt modelId="{DE97FB9F-DACA-B24D-A895-BA8A89FE1F40}" type="pres">
      <dgm:prSet presAssocID="{2C0D61B9-0EB3-4CD2-B9B5-8B34D79D10F4}" presName="vert1" presStyleCnt="0"/>
      <dgm:spPr/>
    </dgm:pt>
    <dgm:pt modelId="{F15A7153-2B2D-494A-937D-F1BB3323004D}" type="pres">
      <dgm:prSet presAssocID="{D40935BB-8F69-46B4-8B5D-400D4C01BF33}" presName="thickLine" presStyleLbl="alignNode1" presStyleIdx="8" presStyleCnt="13"/>
      <dgm:spPr/>
    </dgm:pt>
    <dgm:pt modelId="{C9445DFC-ED57-F349-9F85-08C30C97734D}" type="pres">
      <dgm:prSet presAssocID="{D40935BB-8F69-46B4-8B5D-400D4C01BF33}" presName="horz1" presStyleCnt="0"/>
      <dgm:spPr/>
    </dgm:pt>
    <dgm:pt modelId="{33F777F3-0107-4040-BA17-433A66766130}" type="pres">
      <dgm:prSet presAssocID="{D40935BB-8F69-46B4-8B5D-400D4C01BF33}" presName="tx1" presStyleLbl="revTx" presStyleIdx="8" presStyleCnt="13"/>
      <dgm:spPr/>
    </dgm:pt>
    <dgm:pt modelId="{51921141-EE15-0A42-8D88-4CAC3410BEB0}" type="pres">
      <dgm:prSet presAssocID="{D40935BB-8F69-46B4-8B5D-400D4C01BF33}" presName="vert1" presStyleCnt="0"/>
      <dgm:spPr/>
    </dgm:pt>
    <dgm:pt modelId="{1BB1DD75-154D-6246-964B-808062B3A36F}" type="pres">
      <dgm:prSet presAssocID="{809595B7-BFBD-4342-BC9D-7A03D85D4C81}" presName="thickLine" presStyleLbl="alignNode1" presStyleIdx="9" presStyleCnt="13"/>
      <dgm:spPr/>
    </dgm:pt>
    <dgm:pt modelId="{176E21FB-CE6E-AE4A-A044-73E4EE7B66EA}" type="pres">
      <dgm:prSet presAssocID="{809595B7-BFBD-4342-BC9D-7A03D85D4C81}" presName="horz1" presStyleCnt="0"/>
      <dgm:spPr/>
    </dgm:pt>
    <dgm:pt modelId="{AB67C033-596D-EC48-9E67-C58912D7ADC7}" type="pres">
      <dgm:prSet presAssocID="{809595B7-BFBD-4342-BC9D-7A03D85D4C81}" presName="tx1" presStyleLbl="revTx" presStyleIdx="9" presStyleCnt="13"/>
      <dgm:spPr/>
    </dgm:pt>
    <dgm:pt modelId="{ECBD8D05-EC41-8A4D-9823-C3FD4542EE60}" type="pres">
      <dgm:prSet presAssocID="{809595B7-BFBD-4342-BC9D-7A03D85D4C81}" presName="vert1" presStyleCnt="0"/>
      <dgm:spPr/>
    </dgm:pt>
    <dgm:pt modelId="{5C32BD44-C10E-8149-8F02-6664BBC537BE}" type="pres">
      <dgm:prSet presAssocID="{617B6B8E-1A1C-4862-B101-15E3D8CF1E2F}" presName="thickLine" presStyleLbl="alignNode1" presStyleIdx="10" presStyleCnt="13"/>
      <dgm:spPr/>
    </dgm:pt>
    <dgm:pt modelId="{7DB55346-4B70-D54E-B166-79CF3563D8ED}" type="pres">
      <dgm:prSet presAssocID="{617B6B8E-1A1C-4862-B101-15E3D8CF1E2F}" presName="horz1" presStyleCnt="0"/>
      <dgm:spPr/>
    </dgm:pt>
    <dgm:pt modelId="{72A277DD-0555-D344-A35F-9D2AF96C84D2}" type="pres">
      <dgm:prSet presAssocID="{617B6B8E-1A1C-4862-B101-15E3D8CF1E2F}" presName="tx1" presStyleLbl="revTx" presStyleIdx="10" presStyleCnt="13"/>
      <dgm:spPr/>
    </dgm:pt>
    <dgm:pt modelId="{62ACD21F-1885-944E-816F-BBE5A73FC3B9}" type="pres">
      <dgm:prSet presAssocID="{617B6B8E-1A1C-4862-B101-15E3D8CF1E2F}" presName="vert1" presStyleCnt="0"/>
      <dgm:spPr/>
    </dgm:pt>
    <dgm:pt modelId="{687B334E-E420-DF45-9427-3E7381695E6E}" type="pres">
      <dgm:prSet presAssocID="{70A0CD84-B57F-4E73-9105-9A600FC73EA0}" presName="thickLine" presStyleLbl="alignNode1" presStyleIdx="11" presStyleCnt="13"/>
      <dgm:spPr/>
    </dgm:pt>
    <dgm:pt modelId="{B9DF2C9F-2694-3C41-952E-51700AFA6CA4}" type="pres">
      <dgm:prSet presAssocID="{70A0CD84-B57F-4E73-9105-9A600FC73EA0}" presName="horz1" presStyleCnt="0"/>
      <dgm:spPr/>
    </dgm:pt>
    <dgm:pt modelId="{6239A6ED-E344-4247-BB48-2D5A1394081D}" type="pres">
      <dgm:prSet presAssocID="{70A0CD84-B57F-4E73-9105-9A600FC73EA0}" presName="tx1" presStyleLbl="revTx" presStyleIdx="11" presStyleCnt="13"/>
      <dgm:spPr/>
    </dgm:pt>
    <dgm:pt modelId="{B602B670-FF70-5B46-9D52-BE540F6D2C1C}" type="pres">
      <dgm:prSet presAssocID="{70A0CD84-B57F-4E73-9105-9A600FC73EA0}" presName="vert1" presStyleCnt="0"/>
      <dgm:spPr/>
    </dgm:pt>
    <dgm:pt modelId="{E0EFD4A2-AC65-7745-A504-B3780D3F404C}" type="pres">
      <dgm:prSet presAssocID="{5B7E958F-32A7-514B-990A-73E99BF536A2}" presName="thickLine" presStyleLbl="alignNode1" presStyleIdx="12" presStyleCnt="13"/>
      <dgm:spPr/>
    </dgm:pt>
    <dgm:pt modelId="{A5873BEB-F896-AA4C-AF8C-17D32CA1E87C}" type="pres">
      <dgm:prSet presAssocID="{5B7E958F-32A7-514B-990A-73E99BF536A2}" presName="horz1" presStyleCnt="0"/>
      <dgm:spPr/>
    </dgm:pt>
    <dgm:pt modelId="{DA8DD704-FC34-804A-A7A2-562C8F59276D}" type="pres">
      <dgm:prSet presAssocID="{5B7E958F-32A7-514B-990A-73E99BF536A2}" presName="tx1" presStyleLbl="revTx" presStyleIdx="12" presStyleCnt="13"/>
      <dgm:spPr/>
    </dgm:pt>
    <dgm:pt modelId="{DE1F8084-07B0-5742-8E06-B9000D67F385}" type="pres">
      <dgm:prSet presAssocID="{5B7E958F-32A7-514B-990A-73E99BF536A2}" presName="vert1" presStyleCnt="0"/>
      <dgm:spPr/>
    </dgm:pt>
  </dgm:ptLst>
  <dgm:cxnLst>
    <dgm:cxn modelId="{A4128302-99FB-164D-8078-4F16CFE62C3A}" type="presOf" srcId="{FBDC1C9F-FD08-46B7-B02C-BE6E7B356FC7}" destId="{47A6C0FD-D7D5-C74C-B253-B4389922B533}" srcOrd="0" destOrd="0" presId="urn:microsoft.com/office/officeart/2008/layout/LinedList"/>
    <dgm:cxn modelId="{D70D0A11-2D1F-D54D-8C1E-BFA3F8825DEE}" type="presOf" srcId="{32C78799-E3FB-4240-A8AF-97A291C911AA}" destId="{2C4ADEAA-8339-C34A-B362-8689E9D6EB96}" srcOrd="0" destOrd="0" presId="urn:microsoft.com/office/officeart/2008/layout/LinedList"/>
    <dgm:cxn modelId="{9611A21E-C6D0-43B9-830F-26A07551E50D}" srcId="{DAD1FE7F-62F4-4E52-8C3A-0D82A75AD23F}" destId="{6771E76E-B5CA-49D5-9AAE-39085DE8229B}" srcOrd="6" destOrd="0" parTransId="{C5B63D20-2C47-4601-AC4B-AFAA2CB3CBD7}" sibTransId="{E537E880-4B6E-464D-ABF3-24A77208DFE9}"/>
    <dgm:cxn modelId="{BC532027-938D-AF4D-B218-0DECEB9C21AE}" type="presOf" srcId="{619D8953-6855-874F-8C1C-FF1D9075A875}" destId="{EEE75E8F-B124-A24E-8E8F-1A2E97402164}" srcOrd="0" destOrd="0" presId="urn:microsoft.com/office/officeart/2008/layout/LinedList"/>
    <dgm:cxn modelId="{580EA229-E01B-8147-9DDE-90CBF40F0C5A}" srcId="{DAD1FE7F-62F4-4E52-8C3A-0D82A75AD23F}" destId="{4BCCC9DC-B77C-0243-8ACC-C10050CF496D}" srcOrd="5" destOrd="0" parTransId="{E070E0EB-CF45-DA41-8761-529F0FA6EB73}" sibTransId="{BAB1F672-2B08-4F44-B1A9-366571C71FA8}"/>
    <dgm:cxn modelId="{1A9E592D-DE6F-1B48-A648-2261E97B0893}" srcId="{DAD1FE7F-62F4-4E52-8C3A-0D82A75AD23F}" destId="{619D8953-6855-874F-8C1C-FF1D9075A875}" srcOrd="2" destOrd="0" parTransId="{C323DF5B-B01D-5448-A181-53BE1370FDB0}" sibTransId="{3FBF1D2B-C43E-C945-A4C0-82032D2C46FD}"/>
    <dgm:cxn modelId="{AA9E532E-01B7-E74F-9FDB-AC21A45A314A}" type="presOf" srcId="{70A0CD84-B57F-4E73-9105-9A600FC73EA0}" destId="{6239A6ED-E344-4247-BB48-2D5A1394081D}" srcOrd="0" destOrd="0" presId="urn:microsoft.com/office/officeart/2008/layout/LinedList"/>
    <dgm:cxn modelId="{96962230-DF1D-E140-8819-0E202DF09587}" type="presOf" srcId="{4BCCC9DC-B77C-0243-8ACC-C10050CF496D}" destId="{3331A623-FD97-1C4A-A1F3-7F13528EE537}" srcOrd="0" destOrd="0" presId="urn:microsoft.com/office/officeart/2008/layout/LinedList"/>
    <dgm:cxn modelId="{7586B437-57B7-488F-A09D-E92C63DEC87F}" srcId="{DAD1FE7F-62F4-4E52-8C3A-0D82A75AD23F}" destId="{D40935BB-8F69-46B4-8B5D-400D4C01BF33}" srcOrd="8" destOrd="0" parTransId="{3E41C7B8-B226-4A39-8078-5F82F23FB4D3}" sibTransId="{8C5F7461-A92B-41D1-9066-F2B087320B5B}"/>
    <dgm:cxn modelId="{5DD7DD37-30EE-D041-AC4A-2B45106C2FCC}" srcId="{DAD1FE7F-62F4-4E52-8C3A-0D82A75AD23F}" destId="{32C78799-E3FB-4240-A8AF-97A291C911AA}" srcOrd="4" destOrd="0" parTransId="{10E8831F-09D5-D243-99D2-87D44322881D}" sibTransId="{3D22E9C8-2FC3-FF45-8773-9EDEB75CAED2}"/>
    <dgm:cxn modelId="{F8F8CE59-6E26-4286-8DF4-5B571E634B39}" srcId="{DAD1FE7F-62F4-4E52-8C3A-0D82A75AD23F}" destId="{C636DD42-3796-44B8-B166-6EE6D2F0644A}" srcOrd="3" destOrd="0" parTransId="{3DB7C27A-F653-459D-93FF-56F2C27FEE85}" sibTransId="{56C5DC3B-60C4-412C-AC75-CD02049BAB8B}"/>
    <dgm:cxn modelId="{435E0A5C-D6AE-49E8-A5FD-70C325CB4D0F}" srcId="{DAD1FE7F-62F4-4E52-8C3A-0D82A75AD23F}" destId="{9C2A30D3-05ED-4FF9-94E2-A77E98A89797}" srcOrd="1" destOrd="0" parTransId="{E40D5F73-C8D1-433B-805C-31EF8F4219BC}" sibTransId="{987D51E2-5B45-4E97-8D1E-9F921EC21619}"/>
    <dgm:cxn modelId="{B6C56760-68AC-0F4C-82B4-B911DE922EB6}" type="presOf" srcId="{617B6B8E-1A1C-4862-B101-15E3D8CF1E2F}" destId="{72A277DD-0555-D344-A35F-9D2AF96C84D2}" srcOrd="0" destOrd="0" presId="urn:microsoft.com/office/officeart/2008/layout/LinedList"/>
    <dgm:cxn modelId="{C4155367-1DCE-4E52-8366-1D8908D096BD}" srcId="{DAD1FE7F-62F4-4E52-8C3A-0D82A75AD23F}" destId="{617B6B8E-1A1C-4862-B101-15E3D8CF1E2F}" srcOrd="10" destOrd="0" parTransId="{F819D893-2CAA-425F-B6C2-13680A48A3A2}" sibTransId="{D4974034-3D48-429C-A0E1-4A2296EC94A5}"/>
    <dgm:cxn modelId="{BE6E3368-ED24-2A4F-B83E-57DB9C236F3B}" type="presOf" srcId="{C636DD42-3796-44B8-B166-6EE6D2F0644A}" destId="{4FF2F9D7-8A9D-A242-B757-55F629239962}" srcOrd="0" destOrd="0" presId="urn:microsoft.com/office/officeart/2008/layout/LinedList"/>
    <dgm:cxn modelId="{495D5B73-DAAA-4431-9E78-227AEAF9EE7B}" srcId="{DAD1FE7F-62F4-4E52-8C3A-0D82A75AD23F}" destId="{70A0CD84-B57F-4E73-9105-9A600FC73EA0}" srcOrd="11" destOrd="0" parTransId="{46C40167-3929-492C-9543-70513B7604FE}" sibTransId="{EF1BDFEF-B746-4638-BCC7-2A61EA201614}"/>
    <dgm:cxn modelId="{498F688E-20F9-504F-8E1A-FD2B23F48EA8}" type="presOf" srcId="{DAD1FE7F-62F4-4E52-8C3A-0D82A75AD23F}" destId="{332CDC9A-EE9C-2147-88CA-9CAAEFF18FE2}" srcOrd="0" destOrd="0" presId="urn:microsoft.com/office/officeart/2008/layout/LinedList"/>
    <dgm:cxn modelId="{842736A3-D609-4D44-A23B-60AF874B7BB4}" type="presOf" srcId="{9C2A30D3-05ED-4FF9-94E2-A77E98A89797}" destId="{D0071D04-67F3-BC4A-ADB1-88CB3016D1B0}" srcOrd="0" destOrd="0" presId="urn:microsoft.com/office/officeart/2008/layout/LinedList"/>
    <dgm:cxn modelId="{B4D4F7A3-B996-334D-B3D2-DB998D37F1C3}" type="presOf" srcId="{5B7E958F-32A7-514B-990A-73E99BF536A2}" destId="{DA8DD704-FC34-804A-A7A2-562C8F59276D}" srcOrd="0" destOrd="0" presId="urn:microsoft.com/office/officeart/2008/layout/LinedList"/>
    <dgm:cxn modelId="{9A540CB1-B294-6D4F-B949-13968AE33DFF}" srcId="{DAD1FE7F-62F4-4E52-8C3A-0D82A75AD23F}" destId="{809595B7-BFBD-4342-BC9D-7A03D85D4C81}" srcOrd="9" destOrd="0" parTransId="{6EF25713-D7D3-EA4F-B78B-983263B8CBF6}" sibTransId="{2AD822DB-FAE7-1945-8856-82EAA70AD6D1}"/>
    <dgm:cxn modelId="{082BE1CE-69C8-0848-97CC-E3D46075FAD4}" type="presOf" srcId="{D40935BB-8F69-46B4-8B5D-400D4C01BF33}" destId="{33F777F3-0107-4040-BA17-433A66766130}" srcOrd="0" destOrd="0" presId="urn:microsoft.com/office/officeart/2008/layout/LinedList"/>
    <dgm:cxn modelId="{08C6B4D4-83E0-AA40-A54B-873172CFD53C}" type="presOf" srcId="{6771E76E-B5CA-49D5-9AAE-39085DE8229B}" destId="{A3BC3D4C-5452-4649-8FE7-1DBF53DD4994}" srcOrd="0" destOrd="0" presId="urn:microsoft.com/office/officeart/2008/layout/LinedList"/>
    <dgm:cxn modelId="{EA9991D9-065C-C247-B001-CA1118CA23A2}" type="presOf" srcId="{2C0D61B9-0EB3-4CD2-B9B5-8B34D79D10F4}" destId="{349F3A32-24E2-CF43-ACCC-7C1050F5034B}" srcOrd="0" destOrd="0" presId="urn:microsoft.com/office/officeart/2008/layout/LinedList"/>
    <dgm:cxn modelId="{9326A8DA-6816-E44C-9D50-C28B6E318153}" type="presOf" srcId="{809595B7-BFBD-4342-BC9D-7A03D85D4C81}" destId="{AB67C033-596D-EC48-9E67-C58912D7ADC7}" srcOrd="0" destOrd="0" presId="urn:microsoft.com/office/officeart/2008/layout/LinedList"/>
    <dgm:cxn modelId="{E9AE68E8-F673-4192-97E1-9246453EE8CB}" srcId="{DAD1FE7F-62F4-4E52-8C3A-0D82A75AD23F}" destId="{FBDC1C9F-FD08-46B7-B02C-BE6E7B356FC7}" srcOrd="0" destOrd="0" parTransId="{598174DF-1C97-4700-8FC3-6B0649FE5A5F}" sibTransId="{1CDD01DA-DB47-4B0B-A437-0601D6403A7F}"/>
    <dgm:cxn modelId="{424EA8F9-1948-46C9-B65F-FA40CCC014AB}" srcId="{DAD1FE7F-62F4-4E52-8C3A-0D82A75AD23F}" destId="{2C0D61B9-0EB3-4CD2-B9B5-8B34D79D10F4}" srcOrd="7" destOrd="0" parTransId="{3476CBFA-4596-4220-83F1-0AE82C7EDD75}" sibTransId="{D4B19503-99FA-46F9-9163-9F421C16962D}"/>
    <dgm:cxn modelId="{7F9311FF-D84D-7F43-B1EC-86C45C3CECA9}" srcId="{DAD1FE7F-62F4-4E52-8C3A-0D82A75AD23F}" destId="{5B7E958F-32A7-514B-990A-73E99BF536A2}" srcOrd="12" destOrd="0" parTransId="{22FB88CB-C673-6840-95B9-93FF08733B66}" sibTransId="{03A02AE0-7670-2B46-BF0C-FD45DB069C57}"/>
    <dgm:cxn modelId="{70A793EC-101F-E64C-B544-B897FFB7959A}" type="presParOf" srcId="{332CDC9A-EE9C-2147-88CA-9CAAEFF18FE2}" destId="{F3686C5C-2071-3040-AF60-7E8648BCF7A8}" srcOrd="0" destOrd="0" presId="urn:microsoft.com/office/officeart/2008/layout/LinedList"/>
    <dgm:cxn modelId="{F250D679-D895-9D4A-9993-BFD7E20A8EE2}" type="presParOf" srcId="{332CDC9A-EE9C-2147-88CA-9CAAEFF18FE2}" destId="{733D7F79-1E7E-7648-82DF-3EB9F2DD920D}" srcOrd="1" destOrd="0" presId="urn:microsoft.com/office/officeart/2008/layout/LinedList"/>
    <dgm:cxn modelId="{0B2E82FC-44E4-DD4E-91B2-6802ECA2C488}" type="presParOf" srcId="{733D7F79-1E7E-7648-82DF-3EB9F2DD920D}" destId="{47A6C0FD-D7D5-C74C-B253-B4389922B533}" srcOrd="0" destOrd="0" presId="urn:microsoft.com/office/officeart/2008/layout/LinedList"/>
    <dgm:cxn modelId="{870B7277-4EBD-E646-A7DC-9EEEB4BE012D}" type="presParOf" srcId="{733D7F79-1E7E-7648-82DF-3EB9F2DD920D}" destId="{53172DF6-DB2C-8F4A-B1C8-7EF51DC18998}" srcOrd="1" destOrd="0" presId="urn:microsoft.com/office/officeart/2008/layout/LinedList"/>
    <dgm:cxn modelId="{0D47AA1F-3E26-C84E-8E53-1BE9CFC3DD6D}" type="presParOf" srcId="{332CDC9A-EE9C-2147-88CA-9CAAEFF18FE2}" destId="{B9C4BE0F-6647-DE40-8C89-722C252B0AED}" srcOrd="2" destOrd="0" presId="urn:microsoft.com/office/officeart/2008/layout/LinedList"/>
    <dgm:cxn modelId="{45D540E3-585D-8349-98CC-DF03190862C7}" type="presParOf" srcId="{332CDC9A-EE9C-2147-88CA-9CAAEFF18FE2}" destId="{CA4EAA48-6A08-7541-9A4E-0B8E79E0AE3F}" srcOrd="3" destOrd="0" presId="urn:microsoft.com/office/officeart/2008/layout/LinedList"/>
    <dgm:cxn modelId="{91044794-A359-004F-8BCA-155D3DCA0A71}" type="presParOf" srcId="{CA4EAA48-6A08-7541-9A4E-0B8E79E0AE3F}" destId="{D0071D04-67F3-BC4A-ADB1-88CB3016D1B0}" srcOrd="0" destOrd="0" presId="urn:microsoft.com/office/officeart/2008/layout/LinedList"/>
    <dgm:cxn modelId="{719561AA-4423-CB4A-B63A-64AD1FBC0808}" type="presParOf" srcId="{CA4EAA48-6A08-7541-9A4E-0B8E79E0AE3F}" destId="{756C2C0E-1C72-164E-98F1-577A56BC21EC}" srcOrd="1" destOrd="0" presId="urn:microsoft.com/office/officeart/2008/layout/LinedList"/>
    <dgm:cxn modelId="{4D7652AE-4098-E341-9185-17D433E5EB8B}" type="presParOf" srcId="{332CDC9A-EE9C-2147-88CA-9CAAEFF18FE2}" destId="{BF07CD63-2684-5047-B69E-096D63AADAF0}" srcOrd="4" destOrd="0" presId="urn:microsoft.com/office/officeart/2008/layout/LinedList"/>
    <dgm:cxn modelId="{FE38E37C-9AEC-9747-84AC-0D1E08EC6080}" type="presParOf" srcId="{332CDC9A-EE9C-2147-88CA-9CAAEFF18FE2}" destId="{F344C2A3-60D6-9349-9ED1-8EE2EDAF8B72}" srcOrd="5" destOrd="0" presId="urn:microsoft.com/office/officeart/2008/layout/LinedList"/>
    <dgm:cxn modelId="{2A596791-75C0-3E41-B311-3CC9699F932C}" type="presParOf" srcId="{F344C2A3-60D6-9349-9ED1-8EE2EDAF8B72}" destId="{EEE75E8F-B124-A24E-8E8F-1A2E97402164}" srcOrd="0" destOrd="0" presId="urn:microsoft.com/office/officeart/2008/layout/LinedList"/>
    <dgm:cxn modelId="{10DED467-E6A3-BF40-95AF-D920735253EE}" type="presParOf" srcId="{F344C2A3-60D6-9349-9ED1-8EE2EDAF8B72}" destId="{03696DF6-1F73-4842-B428-9C921E1D2DB3}" srcOrd="1" destOrd="0" presId="urn:microsoft.com/office/officeart/2008/layout/LinedList"/>
    <dgm:cxn modelId="{F5C00E94-7AE2-B241-B855-2B4843147F8C}" type="presParOf" srcId="{332CDC9A-EE9C-2147-88CA-9CAAEFF18FE2}" destId="{6C40576A-8C2A-7C46-9B1C-0D7A8303DC45}" srcOrd="6" destOrd="0" presId="urn:microsoft.com/office/officeart/2008/layout/LinedList"/>
    <dgm:cxn modelId="{DF0B5F38-6EE5-AC4D-B92F-C9DD3AF8E4F7}" type="presParOf" srcId="{332CDC9A-EE9C-2147-88CA-9CAAEFF18FE2}" destId="{6B295D30-121D-144D-BDD7-4B0170A971A1}" srcOrd="7" destOrd="0" presId="urn:microsoft.com/office/officeart/2008/layout/LinedList"/>
    <dgm:cxn modelId="{81BE9847-4C1A-B14D-8CC7-C7FF39E589AF}" type="presParOf" srcId="{6B295D30-121D-144D-BDD7-4B0170A971A1}" destId="{4FF2F9D7-8A9D-A242-B757-55F629239962}" srcOrd="0" destOrd="0" presId="urn:microsoft.com/office/officeart/2008/layout/LinedList"/>
    <dgm:cxn modelId="{534C7523-05F8-944F-9883-3EA9025743D6}" type="presParOf" srcId="{6B295D30-121D-144D-BDD7-4B0170A971A1}" destId="{2C295FB8-A68D-9D41-8CC2-7542C509A304}" srcOrd="1" destOrd="0" presId="urn:microsoft.com/office/officeart/2008/layout/LinedList"/>
    <dgm:cxn modelId="{BE87CBED-91B3-E144-A611-911B0CE937A6}" type="presParOf" srcId="{332CDC9A-EE9C-2147-88CA-9CAAEFF18FE2}" destId="{D41CB4C2-0FD0-044B-8681-497451489D15}" srcOrd="8" destOrd="0" presId="urn:microsoft.com/office/officeart/2008/layout/LinedList"/>
    <dgm:cxn modelId="{539879B4-205C-5B47-80A8-2989A57FD4E1}" type="presParOf" srcId="{332CDC9A-EE9C-2147-88CA-9CAAEFF18FE2}" destId="{CE420DA0-63AC-7049-87BD-AE8343B8AEEC}" srcOrd="9" destOrd="0" presId="urn:microsoft.com/office/officeart/2008/layout/LinedList"/>
    <dgm:cxn modelId="{D9DB7557-56F4-C04F-BFCF-08E37AF6F50C}" type="presParOf" srcId="{CE420DA0-63AC-7049-87BD-AE8343B8AEEC}" destId="{2C4ADEAA-8339-C34A-B362-8689E9D6EB96}" srcOrd="0" destOrd="0" presId="urn:microsoft.com/office/officeart/2008/layout/LinedList"/>
    <dgm:cxn modelId="{118AC90B-D2A2-F647-B674-6F5EB855A58A}" type="presParOf" srcId="{CE420DA0-63AC-7049-87BD-AE8343B8AEEC}" destId="{3E43AA1E-8F30-8A41-88FA-AC9780BFB419}" srcOrd="1" destOrd="0" presId="urn:microsoft.com/office/officeart/2008/layout/LinedList"/>
    <dgm:cxn modelId="{57A59806-C35C-E945-BAA4-833BB3ACB2DF}" type="presParOf" srcId="{332CDC9A-EE9C-2147-88CA-9CAAEFF18FE2}" destId="{F9CAED5E-8DE1-0D48-AC29-5F38EFB93FD7}" srcOrd="10" destOrd="0" presId="urn:microsoft.com/office/officeart/2008/layout/LinedList"/>
    <dgm:cxn modelId="{0E21FBFE-A906-F247-8499-B7F3AA726374}" type="presParOf" srcId="{332CDC9A-EE9C-2147-88CA-9CAAEFF18FE2}" destId="{1240F97E-09AB-7048-9362-AF1E057FD320}" srcOrd="11" destOrd="0" presId="urn:microsoft.com/office/officeart/2008/layout/LinedList"/>
    <dgm:cxn modelId="{D82D3AF6-6C3F-5146-9CBC-DBCDC588FF72}" type="presParOf" srcId="{1240F97E-09AB-7048-9362-AF1E057FD320}" destId="{3331A623-FD97-1C4A-A1F3-7F13528EE537}" srcOrd="0" destOrd="0" presId="urn:microsoft.com/office/officeart/2008/layout/LinedList"/>
    <dgm:cxn modelId="{BF8D0FA1-A7FB-5A44-A2EB-37CAB71F0021}" type="presParOf" srcId="{1240F97E-09AB-7048-9362-AF1E057FD320}" destId="{00A93420-2879-F04D-81F5-A6A3A3D759FA}" srcOrd="1" destOrd="0" presId="urn:microsoft.com/office/officeart/2008/layout/LinedList"/>
    <dgm:cxn modelId="{D0B974AA-232F-AC43-A310-08477FDDB82F}" type="presParOf" srcId="{332CDC9A-EE9C-2147-88CA-9CAAEFF18FE2}" destId="{A7B5A595-C1AA-F947-BB21-07B5F06F05F8}" srcOrd="12" destOrd="0" presId="urn:microsoft.com/office/officeart/2008/layout/LinedList"/>
    <dgm:cxn modelId="{65717F7C-C01C-C748-A0E1-964D14B6A735}" type="presParOf" srcId="{332CDC9A-EE9C-2147-88CA-9CAAEFF18FE2}" destId="{B350E995-EE61-B44B-B89F-6097DDE2C692}" srcOrd="13" destOrd="0" presId="urn:microsoft.com/office/officeart/2008/layout/LinedList"/>
    <dgm:cxn modelId="{FB38662D-33B5-CC4C-8D2B-7CFDFEAB9485}" type="presParOf" srcId="{B350E995-EE61-B44B-B89F-6097DDE2C692}" destId="{A3BC3D4C-5452-4649-8FE7-1DBF53DD4994}" srcOrd="0" destOrd="0" presId="urn:microsoft.com/office/officeart/2008/layout/LinedList"/>
    <dgm:cxn modelId="{51A743E4-82F2-934E-AAC1-A5529AE96EF0}" type="presParOf" srcId="{B350E995-EE61-B44B-B89F-6097DDE2C692}" destId="{082A1525-2001-BA49-9AD3-F110649B4643}" srcOrd="1" destOrd="0" presId="urn:microsoft.com/office/officeart/2008/layout/LinedList"/>
    <dgm:cxn modelId="{389C8DCD-AE84-8747-BA89-02D29973298D}" type="presParOf" srcId="{332CDC9A-EE9C-2147-88CA-9CAAEFF18FE2}" destId="{8F3BFE86-C6C3-5D48-8119-DD85F6D54C58}" srcOrd="14" destOrd="0" presId="urn:microsoft.com/office/officeart/2008/layout/LinedList"/>
    <dgm:cxn modelId="{78D34745-B086-1942-82B8-09172A6FA472}" type="presParOf" srcId="{332CDC9A-EE9C-2147-88CA-9CAAEFF18FE2}" destId="{FED17C72-C364-444C-A4FF-1B506BBB6AD4}" srcOrd="15" destOrd="0" presId="urn:microsoft.com/office/officeart/2008/layout/LinedList"/>
    <dgm:cxn modelId="{E97F3A43-F8D5-6443-A6E9-AC22F8A08777}" type="presParOf" srcId="{FED17C72-C364-444C-A4FF-1B506BBB6AD4}" destId="{349F3A32-24E2-CF43-ACCC-7C1050F5034B}" srcOrd="0" destOrd="0" presId="urn:microsoft.com/office/officeart/2008/layout/LinedList"/>
    <dgm:cxn modelId="{FA39A9EE-6A9C-D74E-867D-639DBED1CF9B}" type="presParOf" srcId="{FED17C72-C364-444C-A4FF-1B506BBB6AD4}" destId="{DE97FB9F-DACA-B24D-A895-BA8A89FE1F40}" srcOrd="1" destOrd="0" presId="urn:microsoft.com/office/officeart/2008/layout/LinedList"/>
    <dgm:cxn modelId="{0AB739C3-7EDC-2E40-8084-A71454F65730}" type="presParOf" srcId="{332CDC9A-EE9C-2147-88CA-9CAAEFF18FE2}" destId="{F15A7153-2B2D-494A-937D-F1BB3323004D}" srcOrd="16" destOrd="0" presId="urn:microsoft.com/office/officeart/2008/layout/LinedList"/>
    <dgm:cxn modelId="{8D1C35A7-5A68-1047-80F9-69BFB49E0A6D}" type="presParOf" srcId="{332CDC9A-EE9C-2147-88CA-9CAAEFF18FE2}" destId="{C9445DFC-ED57-F349-9F85-08C30C97734D}" srcOrd="17" destOrd="0" presId="urn:microsoft.com/office/officeart/2008/layout/LinedList"/>
    <dgm:cxn modelId="{03EBF16F-3821-264F-827D-D85B1C6BEA32}" type="presParOf" srcId="{C9445DFC-ED57-F349-9F85-08C30C97734D}" destId="{33F777F3-0107-4040-BA17-433A66766130}" srcOrd="0" destOrd="0" presId="urn:microsoft.com/office/officeart/2008/layout/LinedList"/>
    <dgm:cxn modelId="{6CB71EFA-B69B-6741-9491-4DD54530D810}" type="presParOf" srcId="{C9445DFC-ED57-F349-9F85-08C30C97734D}" destId="{51921141-EE15-0A42-8D88-4CAC3410BEB0}" srcOrd="1" destOrd="0" presId="urn:microsoft.com/office/officeart/2008/layout/LinedList"/>
    <dgm:cxn modelId="{AA14B0CB-0E82-4542-8EAA-8C5A3958C4BD}" type="presParOf" srcId="{332CDC9A-EE9C-2147-88CA-9CAAEFF18FE2}" destId="{1BB1DD75-154D-6246-964B-808062B3A36F}" srcOrd="18" destOrd="0" presId="urn:microsoft.com/office/officeart/2008/layout/LinedList"/>
    <dgm:cxn modelId="{CC0E1B17-68C2-CA41-B46D-7D9C4A79FC88}" type="presParOf" srcId="{332CDC9A-EE9C-2147-88CA-9CAAEFF18FE2}" destId="{176E21FB-CE6E-AE4A-A044-73E4EE7B66EA}" srcOrd="19" destOrd="0" presId="urn:microsoft.com/office/officeart/2008/layout/LinedList"/>
    <dgm:cxn modelId="{94DC6549-2B45-E74B-B225-53D2748286C8}" type="presParOf" srcId="{176E21FB-CE6E-AE4A-A044-73E4EE7B66EA}" destId="{AB67C033-596D-EC48-9E67-C58912D7ADC7}" srcOrd="0" destOrd="0" presId="urn:microsoft.com/office/officeart/2008/layout/LinedList"/>
    <dgm:cxn modelId="{C6EF2DF7-2F82-1543-B374-81E8CE39CC37}" type="presParOf" srcId="{176E21FB-CE6E-AE4A-A044-73E4EE7B66EA}" destId="{ECBD8D05-EC41-8A4D-9823-C3FD4542EE60}" srcOrd="1" destOrd="0" presId="urn:microsoft.com/office/officeart/2008/layout/LinedList"/>
    <dgm:cxn modelId="{7EDE37CA-F721-B044-9422-2906A3ED3C09}" type="presParOf" srcId="{332CDC9A-EE9C-2147-88CA-9CAAEFF18FE2}" destId="{5C32BD44-C10E-8149-8F02-6664BBC537BE}" srcOrd="20" destOrd="0" presId="urn:microsoft.com/office/officeart/2008/layout/LinedList"/>
    <dgm:cxn modelId="{C2FDC77A-723D-A54D-89E9-BA03C598A921}" type="presParOf" srcId="{332CDC9A-EE9C-2147-88CA-9CAAEFF18FE2}" destId="{7DB55346-4B70-D54E-B166-79CF3563D8ED}" srcOrd="21" destOrd="0" presId="urn:microsoft.com/office/officeart/2008/layout/LinedList"/>
    <dgm:cxn modelId="{7F9486BB-8884-2442-B9B9-9630CEC5D926}" type="presParOf" srcId="{7DB55346-4B70-D54E-B166-79CF3563D8ED}" destId="{72A277DD-0555-D344-A35F-9D2AF96C84D2}" srcOrd="0" destOrd="0" presId="urn:microsoft.com/office/officeart/2008/layout/LinedList"/>
    <dgm:cxn modelId="{EE0EF8DB-6D0F-7245-85C5-6632BD9E5F8D}" type="presParOf" srcId="{7DB55346-4B70-D54E-B166-79CF3563D8ED}" destId="{62ACD21F-1885-944E-816F-BBE5A73FC3B9}" srcOrd="1" destOrd="0" presId="urn:microsoft.com/office/officeart/2008/layout/LinedList"/>
    <dgm:cxn modelId="{C9330C86-51B7-D34B-8E93-651E40CBBB31}" type="presParOf" srcId="{332CDC9A-EE9C-2147-88CA-9CAAEFF18FE2}" destId="{687B334E-E420-DF45-9427-3E7381695E6E}" srcOrd="22" destOrd="0" presId="urn:microsoft.com/office/officeart/2008/layout/LinedList"/>
    <dgm:cxn modelId="{2BF18348-CF02-CA4F-BB8B-00E5D59296BB}" type="presParOf" srcId="{332CDC9A-EE9C-2147-88CA-9CAAEFF18FE2}" destId="{B9DF2C9F-2694-3C41-952E-51700AFA6CA4}" srcOrd="23" destOrd="0" presId="urn:microsoft.com/office/officeart/2008/layout/LinedList"/>
    <dgm:cxn modelId="{18099F5E-7879-B048-AE1F-4018CBCF7A4E}" type="presParOf" srcId="{B9DF2C9F-2694-3C41-952E-51700AFA6CA4}" destId="{6239A6ED-E344-4247-BB48-2D5A1394081D}" srcOrd="0" destOrd="0" presId="urn:microsoft.com/office/officeart/2008/layout/LinedList"/>
    <dgm:cxn modelId="{1B9F74C0-22B2-9449-B881-606B645678E8}" type="presParOf" srcId="{B9DF2C9F-2694-3C41-952E-51700AFA6CA4}" destId="{B602B670-FF70-5B46-9D52-BE540F6D2C1C}" srcOrd="1" destOrd="0" presId="urn:microsoft.com/office/officeart/2008/layout/LinedList"/>
    <dgm:cxn modelId="{2C0E772C-CEB8-3247-AFC3-D719DD713186}" type="presParOf" srcId="{332CDC9A-EE9C-2147-88CA-9CAAEFF18FE2}" destId="{E0EFD4A2-AC65-7745-A504-B3780D3F404C}" srcOrd="24" destOrd="0" presId="urn:microsoft.com/office/officeart/2008/layout/LinedList"/>
    <dgm:cxn modelId="{FB212804-61DD-4249-A72C-CD01CCF73D33}" type="presParOf" srcId="{332CDC9A-EE9C-2147-88CA-9CAAEFF18FE2}" destId="{A5873BEB-F896-AA4C-AF8C-17D32CA1E87C}" srcOrd="25" destOrd="0" presId="urn:microsoft.com/office/officeart/2008/layout/LinedList"/>
    <dgm:cxn modelId="{F779A12C-DA95-4D4F-9998-5512CA9B0A7A}" type="presParOf" srcId="{A5873BEB-F896-AA4C-AF8C-17D32CA1E87C}" destId="{DA8DD704-FC34-804A-A7A2-562C8F59276D}" srcOrd="0" destOrd="0" presId="urn:microsoft.com/office/officeart/2008/layout/LinedList"/>
    <dgm:cxn modelId="{D22A172C-B81B-5C44-9E06-BF090980FB72}" type="presParOf" srcId="{A5873BEB-F896-AA4C-AF8C-17D32CA1E87C}" destId="{DE1F8084-07B0-5742-8E06-B9000D67F3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D1FE7F-62F4-4E52-8C3A-0D82A75AD2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DC1C9F-FD08-46B7-B02C-BE6E7B356FC7}">
      <dgm:prSet/>
      <dgm:spPr/>
      <dgm:t>
        <a:bodyPr/>
        <a:lstStyle/>
        <a:p>
          <a:r>
            <a:rPr lang="en-US" dirty="0"/>
            <a:t>Nick Allen		</a:t>
          </a:r>
          <a:r>
            <a:rPr lang="en-US" dirty="0" err="1"/>
            <a:t>nick.allen@columbialegal.org</a:t>
          </a:r>
          <a:endParaRPr lang="en-US" dirty="0"/>
        </a:p>
      </dgm:t>
    </dgm:pt>
    <dgm:pt modelId="{598174DF-1C97-4700-8FC3-6B0649FE5A5F}" type="parTrans" cxnId="{E9AE68E8-F673-4192-97E1-9246453EE8CB}">
      <dgm:prSet/>
      <dgm:spPr/>
      <dgm:t>
        <a:bodyPr/>
        <a:lstStyle/>
        <a:p>
          <a:endParaRPr lang="en-US"/>
        </a:p>
      </dgm:t>
    </dgm:pt>
    <dgm:pt modelId="{1CDD01DA-DB47-4B0B-A437-0601D6403A7F}" type="sibTrans" cxnId="{E9AE68E8-F673-4192-97E1-9246453EE8CB}">
      <dgm:prSet/>
      <dgm:spPr/>
      <dgm:t>
        <a:bodyPr/>
        <a:lstStyle/>
        <a:p>
          <a:endParaRPr lang="en-US"/>
        </a:p>
      </dgm:t>
    </dgm:pt>
    <dgm:pt modelId="{D40935BB-8F69-46B4-8B5D-400D4C01BF33}">
      <dgm:prSet/>
      <dgm:spPr/>
      <dgm:t>
        <a:bodyPr/>
        <a:lstStyle/>
        <a:p>
          <a:r>
            <a:rPr lang="en-US" dirty="0"/>
            <a:t>Jaime Hawk		</a:t>
          </a:r>
          <a:r>
            <a:rPr lang="en-US" dirty="0" err="1"/>
            <a:t>jhawk@aclu-wa.org</a:t>
          </a:r>
          <a:endParaRPr lang="en-US" dirty="0"/>
        </a:p>
      </dgm:t>
    </dgm:pt>
    <dgm:pt modelId="{3E41C7B8-B226-4A39-8078-5F82F23FB4D3}" type="parTrans" cxnId="{7586B437-57B7-488F-A09D-E92C63DEC87F}">
      <dgm:prSet/>
      <dgm:spPr/>
      <dgm:t>
        <a:bodyPr/>
        <a:lstStyle/>
        <a:p>
          <a:endParaRPr lang="en-US"/>
        </a:p>
      </dgm:t>
    </dgm:pt>
    <dgm:pt modelId="{8C5F7461-A92B-41D1-9066-F2B087320B5B}" type="sibTrans" cxnId="{7586B437-57B7-488F-A09D-E92C63DEC87F}">
      <dgm:prSet/>
      <dgm:spPr/>
      <dgm:t>
        <a:bodyPr/>
        <a:lstStyle/>
        <a:p>
          <a:endParaRPr lang="en-US"/>
        </a:p>
      </dgm:t>
    </dgm:pt>
    <dgm:pt modelId="{617B6B8E-1A1C-4862-B101-15E3D8CF1E2F}">
      <dgm:prSet/>
      <dgm:spPr/>
      <dgm:t>
        <a:bodyPr/>
        <a:lstStyle/>
        <a:p>
          <a:r>
            <a:rPr lang="en-US" dirty="0"/>
            <a:t>Christina </a:t>
          </a:r>
          <a:r>
            <a:rPr lang="en-US" dirty="0" err="1"/>
            <a:t>Miyamasu</a:t>
          </a:r>
          <a:r>
            <a:rPr lang="en-US" dirty="0"/>
            <a:t>	</a:t>
          </a:r>
          <a:r>
            <a:rPr lang="en-US" dirty="0" err="1"/>
            <a:t>christina.miyamasu@kingcounty.gov</a:t>
          </a:r>
          <a:endParaRPr lang="en-US" dirty="0"/>
        </a:p>
      </dgm:t>
    </dgm:pt>
    <dgm:pt modelId="{F819D893-2CAA-425F-B6C2-13680A48A3A2}" type="parTrans" cxnId="{C4155367-1DCE-4E52-8366-1D8908D096BD}">
      <dgm:prSet/>
      <dgm:spPr/>
      <dgm:t>
        <a:bodyPr/>
        <a:lstStyle/>
        <a:p>
          <a:endParaRPr lang="en-US"/>
        </a:p>
      </dgm:t>
    </dgm:pt>
    <dgm:pt modelId="{D4974034-3D48-429C-A0E1-4A2296EC94A5}" type="sibTrans" cxnId="{C4155367-1DCE-4E52-8366-1D8908D096BD}">
      <dgm:prSet/>
      <dgm:spPr/>
      <dgm:t>
        <a:bodyPr/>
        <a:lstStyle/>
        <a:p>
          <a:endParaRPr lang="en-US"/>
        </a:p>
      </dgm:t>
    </dgm:pt>
    <dgm:pt modelId="{70A0CD84-B57F-4E73-9105-9A600FC73EA0}">
      <dgm:prSet/>
      <dgm:spPr/>
      <dgm:t>
        <a:bodyPr/>
        <a:lstStyle/>
        <a:p>
          <a:r>
            <a:rPr lang="en-US" dirty="0"/>
            <a:t>Eric Richey		</a:t>
          </a:r>
          <a:r>
            <a:rPr lang="en-US" dirty="0" err="1"/>
            <a:t>erichey@co.whatcom.wa.us</a:t>
          </a:r>
          <a:endParaRPr lang="en-US" dirty="0"/>
        </a:p>
      </dgm:t>
    </dgm:pt>
    <dgm:pt modelId="{46C40167-3929-492C-9543-70513B7604FE}" type="parTrans" cxnId="{495D5B73-DAAA-4431-9E78-227AEAF9EE7B}">
      <dgm:prSet/>
      <dgm:spPr/>
      <dgm:t>
        <a:bodyPr/>
        <a:lstStyle/>
        <a:p>
          <a:endParaRPr lang="en-US"/>
        </a:p>
      </dgm:t>
    </dgm:pt>
    <dgm:pt modelId="{EF1BDFEF-B746-4638-BCC7-2A61EA201614}" type="sibTrans" cxnId="{495D5B73-DAAA-4431-9E78-227AEAF9EE7B}">
      <dgm:prSet/>
      <dgm:spPr/>
      <dgm:t>
        <a:bodyPr/>
        <a:lstStyle/>
        <a:p>
          <a:endParaRPr lang="en-US"/>
        </a:p>
      </dgm:t>
    </dgm:pt>
    <dgm:pt modelId="{32C78799-E3FB-4240-A8AF-97A291C911AA}">
      <dgm:prSet/>
      <dgm:spPr/>
      <dgm:t>
        <a:bodyPr/>
        <a:lstStyle/>
        <a:p>
          <a:r>
            <a:rPr lang="en-US" dirty="0"/>
            <a:t>Judge Theresa Doyle	</a:t>
          </a:r>
          <a:r>
            <a:rPr lang="en-US" dirty="0" err="1"/>
            <a:t>theresa.doyle@kingcounty.gov</a:t>
          </a:r>
          <a:endParaRPr lang="en-US" dirty="0"/>
        </a:p>
      </dgm:t>
    </dgm:pt>
    <dgm:pt modelId="{10E8831F-09D5-D243-99D2-87D44322881D}" type="parTrans" cxnId="{5DD7DD37-30EE-D041-AC4A-2B45106C2FCC}">
      <dgm:prSet/>
      <dgm:spPr/>
      <dgm:t>
        <a:bodyPr/>
        <a:lstStyle/>
        <a:p>
          <a:endParaRPr lang="en-US"/>
        </a:p>
      </dgm:t>
    </dgm:pt>
    <dgm:pt modelId="{3D22E9C8-2FC3-FF45-8773-9EDEB75CAED2}" type="sibTrans" cxnId="{5DD7DD37-30EE-D041-AC4A-2B45106C2FCC}">
      <dgm:prSet/>
      <dgm:spPr/>
      <dgm:t>
        <a:bodyPr/>
        <a:lstStyle/>
        <a:p>
          <a:endParaRPr lang="en-US"/>
        </a:p>
      </dgm:t>
    </dgm:pt>
    <dgm:pt modelId="{809595B7-BFBD-4342-BC9D-7A03D85D4C81}">
      <dgm:prSet/>
      <dgm:spPr/>
      <dgm:t>
        <a:bodyPr/>
        <a:lstStyle/>
        <a:p>
          <a:r>
            <a:rPr lang="en-US" dirty="0"/>
            <a:t>Ali Hohman		</a:t>
          </a:r>
          <a:r>
            <a:rPr lang="en-US" dirty="0" err="1"/>
            <a:t>ali@defensenet.org</a:t>
          </a:r>
          <a:endParaRPr lang="en-US" dirty="0"/>
        </a:p>
      </dgm:t>
    </dgm:pt>
    <dgm:pt modelId="{6EF25713-D7D3-EA4F-B78B-983263B8CBF6}" type="parTrans" cxnId="{9A540CB1-B294-6D4F-B949-13968AE33DFF}">
      <dgm:prSet/>
      <dgm:spPr/>
      <dgm:t>
        <a:bodyPr/>
        <a:lstStyle/>
        <a:p>
          <a:endParaRPr lang="en-US"/>
        </a:p>
      </dgm:t>
    </dgm:pt>
    <dgm:pt modelId="{2AD822DB-FAE7-1945-8856-82EAA70AD6D1}" type="sibTrans" cxnId="{9A540CB1-B294-6D4F-B949-13968AE33DFF}">
      <dgm:prSet/>
      <dgm:spPr/>
      <dgm:t>
        <a:bodyPr/>
        <a:lstStyle/>
        <a:p>
          <a:endParaRPr lang="en-US"/>
        </a:p>
      </dgm:t>
    </dgm:pt>
    <dgm:pt modelId="{5B7E958F-32A7-514B-990A-73E99BF536A2}">
      <dgm:prSet/>
      <dgm:spPr/>
      <dgm:t>
        <a:bodyPr/>
        <a:lstStyle/>
        <a:p>
          <a:r>
            <a:rPr lang="en-US" dirty="0"/>
            <a:t>Nancy </a:t>
          </a:r>
          <a:r>
            <a:rPr lang="en-US" dirty="0" err="1"/>
            <a:t>Talner</a:t>
          </a:r>
          <a:r>
            <a:rPr lang="en-US" dirty="0"/>
            <a:t>		</a:t>
          </a:r>
          <a:r>
            <a:rPr lang="en-US" dirty="0" err="1"/>
            <a:t>talner@aclu-wa.org</a:t>
          </a:r>
          <a:endParaRPr lang="en-US" dirty="0"/>
        </a:p>
      </dgm:t>
    </dgm:pt>
    <dgm:pt modelId="{22FB88CB-C673-6840-95B9-93FF08733B66}" type="parTrans" cxnId="{7F9311FF-D84D-7F43-B1EC-86C45C3CECA9}">
      <dgm:prSet/>
      <dgm:spPr/>
      <dgm:t>
        <a:bodyPr/>
        <a:lstStyle/>
        <a:p>
          <a:endParaRPr lang="en-US"/>
        </a:p>
      </dgm:t>
    </dgm:pt>
    <dgm:pt modelId="{03A02AE0-7670-2B46-BF0C-FD45DB069C57}" type="sibTrans" cxnId="{7F9311FF-D84D-7F43-B1EC-86C45C3CECA9}">
      <dgm:prSet/>
      <dgm:spPr/>
      <dgm:t>
        <a:bodyPr/>
        <a:lstStyle/>
        <a:p>
          <a:endParaRPr lang="en-US"/>
        </a:p>
      </dgm:t>
    </dgm:pt>
    <dgm:pt modelId="{4BCCC9DC-B77C-0243-8ACC-C10050CF496D}">
      <dgm:prSet/>
      <dgm:spPr/>
      <dgm:t>
        <a:bodyPr/>
        <a:lstStyle/>
        <a:p>
          <a:r>
            <a:rPr lang="en-US" dirty="0"/>
            <a:t>Sahar </a:t>
          </a:r>
          <a:r>
            <a:rPr lang="en-US" dirty="0" err="1"/>
            <a:t>Fathi</a:t>
          </a:r>
          <a:r>
            <a:rPr lang="en-US" dirty="0"/>
            <a:t>		</a:t>
          </a:r>
          <a:r>
            <a:rPr lang="en-US" dirty="0" err="1"/>
            <a:t>sahar.fathi@atg.wa.gov</a:t>
          </a:r>
          <a:endParaRPr lang="en-US" dirty="0"/>
        </a:p>
      </dgm:t>
    </dgm:pt>
    <dgm:pt modelId="{E070E0EB-CF45-DA41-8761-529F0FA6EB73}" type="parTrans" cxnId="{580EA229-E01B-8147-9DDE-90CBF40F0C5A}">
      <dgm:prSet/>
      <dgm:spPr/>
      <dgm:t>
        <a:bodyPr/>
        <a:lstStyle/>
        <a:p>
          <a:endParaRPr lang="en-US"/>
        </a:p>
      </dgm:t>
    </dgm:pt>
    <dgm:pt modelId="{BAB1F672-2B08-4F44-B1A9-366571C71FA8}" type="sibTrans" cxnId="{580EA229-E01B-8147-9DDE-90CBF40F0C5A}">
      <dgm:prSet/>
      <dgm:spPr/>
      <dgm:t>
        <a:bodyPr/>
        <a:lstStyle/>
        <a:p>
          <a:endParaRPr lang="en-US"/>
        </a:p>
      </dgm:t>
    </dgm:pt>
    <dgm:pt modelId="{737411D9-251D-654C-A18F-3F5C98214D66}">
      <dgm:prSet/>
      <dgm:spPr/>
      <dgm:t>
        <a:bodyPr/>
        <a:lstStyle/>
        <a:p>
          <a:r>
            <a:rPr lang="en-US" dirty="0"/>
            <a:t>David </a:t>
          </a:r>
          <a:r>
            <a:rPr lang="en-US" dirty="0" err="1"/>
            <a:t>Trieweiler</a:t>
          </a:r>
          <a:r>
            <a:rPr lang="en-US" dirty="0"/>
            <a:t>		trieweiler3@gmail.com</a:t>
          </a:r>
        </a:p>
      </dgm:t>
    </dgm:pt>
    <dgm:pt modelId="{23F3B625-5DF0-D045-8FB9-9A21AE37C116}" type="parTrans" cxnId="{A04CF8AC-017F-474B-81AE-6028438ED380}">
      <dgm:prSet/>
      <dgm:spPr/>
      <dgm:t>
        <a:bodyPr/>
        <a:lstStyle/>
        <a:p>
          <a:endParaRPr lang="en-US"/>
        </a:p>
      </dgm:t>
    </dgm:pt>
    <dgm:pt modelId="{502FD0F9-00C0-5746-B55C-D3B4C880B947}" type="sibTrans" cxnId="{A04CF8AC-017F-474B-81AE-6028438ED380}">
      <dgm:prSet/>
      <dgm:spPr/>
      <dgm:t>
        <a:bodyPr/>
        <a:lstStyle/>
        <a:p>
          <a:endParaRPr lang="en-US"/>
        </a:p>
      </dgm:t>
    </dgm:pt>
    <dgm:pt modelId="{4968C41E-29F6-724E-9C02-37B1C9467825}">
      <dgm:prSet/>
      <dgm:spPr/>
      <dgm:t>
        <a:bodyPr/>
        <a:lstStyle/>
        <a:p>
          <a:r>
            <a:rPr lang="en-US" dirty="0"/>
            <a:t>Ryan </a:t>
          </a:r>
          <a:r>
            <a:rPr lang="en-US" dirty="0" err="1"/>
            <a:t>Dreveskracht</a:t>
          </a:r>
          <a:r>
            <a:rPr lang="en-US" dirty="0"/>
            <a:t>	</a:t>
          </a:r>
          <a:r>
            <a:rPr lang="en-US" dirty="0" err="1"/>
            <a:t>ryan@galandabroadman.com</a:t>
          </a:r>
          <a:endParaRPr lang="en-US" dirty="0"/>
        </a:p>
      </dgm:t>
    </dgm:pt>
    <dgm:pt modelId="{2B1F637C-3E01-1747-B998-4F47686FBDEF}" type="parTrans" cxnId="{1F4BAEBB-8B44-544F-AEE5-C58ECB9CAD87}">
      <dgm:prSet/>
      <dgm:spPr/>
      <dgm:t>
        <a:bodyPr/>
        <a:lstStyle/>
        <a:p>
          <a:endParaRPr lang="en-US"/>
        </a:p>
      </dgm:t>
    </dgm:pt>
    <dgm:pt modelId="{58CCC632-DB1B-924F-BADD-9FE286873385}" type="sibTrans" cxnId="{1F4BAEBB-8B44-544F-AEE5-C58ECB9CAD87}">
      <dgm:prSet/>
      <dgm:spPr/>
      <dgm:t>
        <a:bodyPr/>
        <a:lstStyle/>
        <a:p>
          <a:endParaRPr lang="en-US"/>
        </a:p>
      </dgm:t>
    </dgm:pt>
    <dgm:pt modelId="{AFCA127F-1B2B-2D4C-A76B-9AC691104B6B}">
      <dgm:prSet/>
      <dgm:spPr/>
      <dgm:t>
        <a:bodyPr/>
        <a:lstStyle/>
        <a:p>
          <a:r>
            <a:rPr lang="en-US" dirty="0"/>
            <a:t>Jennifer Wellman	</a:t>
          </a:r>
          <a:r>
            <a:rPr lang="en-US" dirty="0" err="1"/>
            <a:t>Jennifer_Wellman@fd.org</a:t>
          </a:r>
          <a:endParaRPr lang="en-US" dirty="0"/>
        </a:p>
      </dgm:t>
    </dgm:pt>
    <dgm:pt modelId="{74AA1B4B-9E8E-8A41-8AA6-5A68B78EC6D8}" type="parTrans" cxnId="{5C3CD983-CCB5-1D47-B1FA-E2F612BED7F2}">
      <dgm:prSet/>
      <dgm:spPr/>
      <dgm:t>
        <a:bodyPr/>
        <a:lstStyle/>
        <a:p>
          <a:endParaRPr lang="en-US"/>
        </a:p>
      </dgm:t>
    </dgm:pt>
    <dgm:pt modelId="{44965D15-BA85-6B48-8E1D-B732E359350C}" type="sibTrans" cxnId="{5C3CD983-CCB5-1D47-B1FA-E2F612BED7F2}">
      <dgm:prSet/>
      <dgm:spPr/>
      <dgm:t>
        <a:bodyPr/>
        <a:lstStyle/>
        <a:p>
          <a:endParaRPr lang="en-US"/>
        </a:p>
      </dgm:t>
    </dgm:pt>
    <dgm:pt modelId="{BAD33060-5629-6B47-AF92-1BB408AC6654}">
      <dgm:prSet/>
      <dgm:spPr/>
      <dgm:t>
        <a:bodyPr/>
        <a:lstStyle/>
        <a:p>
          <a:r>
            <a:rPr lang="en-US" dirty="0"/>
            <a:t>Mohammed </a:t>
          </a:r>
          <a:r>
            <a:rPr lang="en-US" dirty="0" err="1"/>
            <a:t>Hamoudi</a:t>
          </a:r>
          <a:r>
            <a:rPr lang="en-US" dirty="0"/>
            <a:t>	</a:t>
          </a:r>
          <a:r>
            <a:rPr lang="en-US" dirty="0" err="1"/>
            <a:t>Mo_Hamoudi@fd.org</a:t>
          </a:r>
          <a:endParaRPr lang="en-US" dirty="0"/>
        </a:p>
      </dgm:t>
    </dgm:pt>
    <dgm:pt modelId="{D900FCAB-38F7-AD42-898F-B6397AE0EADF}" type="parTrans" cxnId="{BA63E13E-2EAA-4740-9042-FEE4FAC7BE8B}">
      <dgm:prSet/>
      <dgm:spPr/>
      <dgm:t>
        <a:bodyPr/>
        <a:lstStyle/>
        <a:p>
          <a:endParaRPr lang="en-US"/>
        </a:p>
      </dgm:t>
    </dgm:pt>
    <dgm:pt modelId="{EF2F5075-447E-2546-8171-8A51771899E1}" type="sibTrans" cxnId="{BA63E13E-2EAA-4740-9042-FEE4FAC7BE8B}">
      <dgm:prSet/>
      <dgm:spPr/>
      <dgm:t>
        <a:bodyPr/>
        <a:lstStyle/>
        <a:p>
          <a:endParaRPr lang="en-US"/>
        </a:p>
      </dgm:t>
    </dgm:pt>
    <dgm:pt modelId="{332CDC9A-EE9C-2147-88CA-9CAAEFF18FE2}" type="pres">
      <dgm:prSet presAssocID="{DAD1FE7F-62F4-4E52-8C3A-0D82A75AD23F}" presName="vert0" presStyleCnt="0">
        <dgm:presLayoutVars>
          <dgm:dir/>
          <dgm:animOne val="branch"/>
          <dgm:animLvl val="lvl"/>
        </dgm:presLayoutVars>
      </dgm:prSet>
      <dgm:spPr/>
    </dgm:pt>
    <dgm:pt modelId="{F3686C5C-2071-3040-AF60-7E8648BCF7A8}" type="pres">
      <dgm:prSet presAssocID="{FBDC1C9F-FD08-46B7-B02C-BE6E7B356FC7}" presName="thickLine" presStyleLbl="alignNode1" presStyleIdx="0" presStyleCnt="12"/>
      <dgm:spPr/>
    </dgm:pt>
    <dgm:pt modelId="{733D7F79-1E7E-7648-82DF-3EB9F2DD920D}" type="pres">
      <dgm:prSet presAssocID="{FBDC1C9F-FD08-46B7-B02C-BE6E7B356FC7}" presName="horz1" presStyleCnt="0"/>
      <dgm:spPr/>
    </dgm:pt>
    <dgm:pt modelId="{47A6C0FD-D7D5-C74C-B253-B4389922B533}" type="pres">
      <dgm:prSet presAssocID="{FBDC1C9F-FD08-46B7-B02C-BE6E7B356FC7}" presName="tx1" presStyleLbl="revTx" presStyleIdx="0" presStyleCnt="12"/>
      <dgm:spPr/>
    </dgm:pt>
    <dgm:pt modelId="{53172DF6-DB2C-8F4A-B1C8-7EF51DC18998}" type="pres">
      <dgm:prSet presAssocID="{FBDC1C9F-FD08-46B7-B02C-BE6E7B356FC7}" presName="vert1" presStyleCnt="0"/>
      <dgm:spPr/>
    </dgm:pt>
    <dgm:pt modelId="{286E28E7-480A-3846-870B-8E1DD380C661}" type="pres">
      <dgm:prSet presAssocID="{4968C41E-29F6-724E-9C02-37B1C9467825}" presName="thickLine" presStyleLbl="alignNode1" presStyleIdx="1" presStyleCnt="12"/>
      <dgm:spPr/>
    </dgm:pt>
    <dgm:pt modelId="{3663E8E7-9C36-8A42-86B1-77D370161A9F}" type="pres">
      <dgm:prSet presAssocID="{4968C41E-29F6-724E-9C02-37B1C9467825}" presName="horz1" presStyleCnt="0"/>
      <dgm:spPr/>
    </dgm:pt>
    <dgm:pt modelId="{1CCBEE8D-2370-414E-81C3-546C3C52ECAC}" type="pres">
      <dgm:prSet presAssocID="{4968C41E-29F6-724E-9C02-37B1C9467825}" presName="tx1" presStyleLbl="revTx" presStyleIdx="1" presStyleCnt="12"/>
      <dgm:spPr/>
    </dgm:pt>
    <dgm:pt modelId="{EE68E186-4D96-EA41-BE1C-9841C1CF76AC}" type="pres">
      <dgm:prSet presAssocID="{4968C41E-29F6-724E-9C02-37B1C9467825}" presName="vert1" presStyleCnt="0"/>
      <dgm:spPr/>
    </dgm:pt>
    <dgm:pt modelId="{D41CB4C2-0FD0-044B-8681-497451489D15}" type="pres">
      <dgm:prSet presAssocID="{32C78799-E3FB-4240-A8AF-97A291C911AA}" presName="thickLine" presStyleLbl="alignNode1" presStyleIdx="2" presStyleCnt="12"/>
      <dgm:spPr/>
    </dgm:pt>
    <dgm:pt modelId="{CE420DA0-63AC-7049-87BD-AE8343B8AEEC}" type="pres">
      <dgm:prSet presAssocID="{32C78799-E3FB-4240-A8AF-97A291C911AA}" presName="horz1" presStyleCnt="0"/>
      <dgm:spPr/>
    </dgm:pt>
    <dgm:pt modelId="{2C4ADEAA-8339-C34A-B362-8689E9D6EB96}" type="pres">
      <dgm:prSet presAssocID="{32C78799-E3FB-4240-A8AF-97A291C911AA}" presName="tx1" presStyleLbl="revTx" presStyleIdx="2" presStyleCnt="12"/>
      <dgm:spPr/>
    </dgm:pt>
    <dgm:pt modelId="{3E43AA1E-8F30-8A41-88FA-AC9780BFB419}" type="pres">
      <dgm:prSet presAssocID="{32C78799-E3FB-4240-A8AF-97A291C911AA}" presName="vert1" presStyleCnt="0"/>
      <dgm:spPr/>
    </dgm:pt>
    <dgm:pt modelId="{F9CAED5E-8DE1-0D48-AC29-5F38EFB93FD7}" type="pres">
      <dgm:prSet presAssocID="{4BCCC9DC-B77C-0243-8ACC-C10050CF496D}" presName="thickLine" presStyleLbl="alignNode1" presStyleIdx="3" presStyleCnt="12"/>
      <dgm:spPr/>
    </dgm:pt>
    <dgm:pt modelId="{1240F97E-09AB-7048-9362-AF1E057FD320}" type="pres">
      <dgm:prSet presAssocID="{4BCCC9DC-B77C-0243-8ACC-C10050CF496D}" presName="horz1" presStyleCnt="0"/>
      <dgm:spPr/>
    </dgm:pt>
    <dgm:pt modelId="{3331A623-FD97-1C4A-A1F3-7F13528EE537}" type="pres">
      <dgm:prSet presAssocID="{4BCCC9DC-B77C-0243-8ACC-C10050CF496D}" presName="tx1" presStyleLbl="revTx" presStyleIdx="3" presStyleCnt="12"/>
      <dgm:spPr/>
    </dgm:pt>
    <dgm:pt modelId="{00A93420-2879-F04D-81F5-A6A3A3D759FA}" type="pres">
      <dgm:prSet presAssocID="{4BCCC9DC-B77C-0243-8ACC-C10050CF496D}" presName="vert1" presStyleCnt="0"/>
      <dgm:spPr/>
    </dgm:pt>
    <dgm:pt modelId="{38ADAD79-5718-0543-AB9F-85F7BCFB6367}" type="pres">
      <dgm:prSet presAssocID="{BAD33060-5629-6B47-AF92-1BB408AC6654}" presName="thickLine" presStyleLbl="alignNode1" presStyleIdx="4" presStyleCnt="12"/>
      <dgm:spPr/>
    </dgm:pt>
    <dgm:pt modelId="{3BDB5E54-A719-A241-AE70-3786A02F2CFC}" type="pres">
      <dgm:prSet presAssocID="{BAD33060-5629-6B47-AF92-1BB408AC6654}" presName="horz1" presStyleCnt="0"/>
      <dgm:spPr/>
    </dgm:pt>
    <dgm:pt modelId="{92016D77-9516-0548-A2F9-951B58B2AD42}" type="pres">
      <dgm:prSet presAssocID="{BAD33060-5629-6B47-AF92-1BB408AC6654}" presName="tx1" presStyleLbl="revTx" presStyleIdx="4" presStyleCnt="12"/>
      <dgm:spPr/>
    </dgm:pt>
    <dgm:pt modelId="{7BA5D039-13F6-6542-AD16-5A32471CBE77}" type="pres">
      <dgm:prSet presAssocID="{BAD33060-5629-6B47-AF92-1BB408AC6654}" presName="vert1" presStyleCnt="0"/>
      <dgm:spPr/>
    </dgm:pt>
    <dgm:pt modelId="{F15A7153-2B2D-494A-937D-F1BB3323004D}" type="pres">
      <dgm:prSet presAssocID="{D40935BB-8F69-46B4-8B5D-400D4C01BF33}" presName="thickLine" presStyleLbl="alignNode1" presStyleIdx="5" presStyleCnt="12"/>
      <dgm:spPr/>
    </dgm:pt>
    <dgm:pt modelId="{C9445DFC-ED57-F349-9F85-08C30C97734D}" type="pres">
      <dgm:prSet presAssocID="{D40935BB-8F69-46B4-8B5D-400D4C01BF33}" presName="horz1" presStyleCnt="0"/>
      <dgm:spPr/>
    </dgm:pt>
    <dgm:pt modelId="{33F777F3-0107-4040-BA17-433A66766130}" type="pres">
      <dgm:prSet presAssocID="{D40935BB-8F69-46B4-8B5D-400D4C01BF33}" presName="tx1" presStyleLbl="revTx" presStyleIdx="5" presStyleCnt="12"/>
      <dgm:spPr/>
    </dgm:pt>
    <dgm:pt modelId="{51921141-EE15-0A42-8D88-4CAC3410BEB0}" type="pres">
      <dgm:prSet presAssocID="{D40935BB-8F69-46B4-8B5D-400D4C01BF33}" presName="vert1" presStyleCnt="0"/>
      <dgm:spPr/>
    </dgm:pt>
    <dgm:pt modelId="{1BB1DD75-154D-6246-964B-808062B3A36F}" type="pres">
      <dgm:prSet presAssocID="{809595B7-BFBD-4342-BC9D-7A03D85D4C81}" presName="thickLine" presStyleLbl="alignNode1" presStyleIdx="6" presStyleCnt="12"/>
      <dgm:spPr/>
    </dgm:pt>
    <dgm:pt modelId="{176E21FB-CE6E-AE4A-A044-73E4EE7B66EA}" type="pres">
      <dgm:prSet presAssocID="{809595B7-BFBD-4342-BC9D-7A03D85D4C81}" presName="horz1" presStyleCnt="0"/>
      <dgm:spPr/>
    </dgm:pt>
    <dgm:pt modelId="{AB67C033-596D-EC48-9E67-C58912D7ADC7}" type="pres">
      <dgm:prSet presAssocID="{809595B7-BFBD-4342-BC9D-7A03D85D4C81}" presName="tx1" presStyleLbl="revTx" presStyleIdx="6" presStyleCnt="12"/>
      <dgm:spPr/>
    </dgm:pt>
    <dgm:pt modelId="{ECBD8D05-EC41-8A4D-9823-C3FD4542EE60}" type="pres">
      <dgm:prSet presAssocID="{809595B7-BFBD-4342-BC9D-7A03D85D4C81}" presName="vert1" presStyleCnt="0"/>
      <dgm:spPr/>
    </dgm:pt>
    <dgm:pt modelId="{5C32BD44-C10E-8149-8F02-6664BBC537BE}" type="pres">
      <dgm:prSet presAssocID="{617B6B8E-1A1C-4862-B101-15E3D8CF1E2F}" presName="thickLine" presStyleLbl="alignNode1" presStyleIdx="7" presStyleCnt="12"/>
      <dgm:spPr/>
    </dgm:pt>
    <dgm:pt modelId="{7DB55346-4B70-D54E-B166-79CF3563D8ED}" type="pres">
      <dgm:prSet presAssocID="{617B6B8E-1A1C-4862-B101-15E3D8CF1E2F}" presName="horz1" presStyleCnt="0"/>
      <dgm:spPr/>
    </dgm:pt>
    <dgm:pt modelId="{72A277DD-0555-D344-A35F-9D2AF96C84D2}" type="pres">
      <dgm:prSet presAssocID="{617B6B8E-1A1C-4862-B101-15E3D8CF1E2F}" presName="tx1" presStyleLbl="revTx" presStyleIdx="7" presStyleCnt="12"/>
      <dgm:spPr/>
    </dgm:pt>
    <dgm:pt modelId="{62ACD21F-1885-944E-816F-BBE5A73FC3B9}" type="pres">
      <dgm:prSet presAssocID="{617B6B8E-1A1C-4862-B101-15E3D8CF1E2F}" presName="vert1" presStyleCnt="0"/>
      <dgm:spPr/>
    </dgm:pt>
    <dgm:pt modelId="{687B334E-E420-DF45-9427-3E7381695E6E}" type="pres">
      <dgm:prSet presAssocID="{70A0CD84-B57F-4E73-9105-9A600FC73EA0}" presName="thickLine" presStyleLbl="alignNode1" presStyleIdx="8" presStyleCnt="12"/>
      <dgm:spPr/>
    </dgm:pt>
    <dgm:pt modelId="{B9DF2C9F-2694-3C41-952E-51700AFA6CA4}" type="pres">
      <dgm:prSet presAssocID="{70A0CD84-B57F-4E73-9105-9A600FC73EA0}" presName="horz1" presStyleCnt="0"/>
      <dgm:spPr/>
    </dgm:pt>
    <dgm:pt modelId="{6239A6ED-E344-4247-BB48-2D5A1394081D}" type="pres">
      <dgm:prSet presAssocID="{70A0CD84-B57F-4E73-9105-9A600FC73EA0}" presName="tx1" presStyleLbl="revTx" presStyleIdx="8" presStyleCnt="12"/>
      <dgm:spPr/>
    </dgm:pt>
    <dgm:pt modelId="{B602B670-FF70-5B46-9D52-BE540F6D2C1C}" type="pres">
      <dgm:prSet presAssocID="{70A0CD84-B57F-4E73-9105-9A600FC73EA0}" presName="vert1" presStyleCnt="0"/>
      <dgm:spPr/>
    </dgm:pt>
    <dgm:pt modelId="{E0EFD4A2-AC65-7745-A504-B3780D3F404C}" type="pres">
      <dgm:prSet presAssocID="{5B7E958F-32A7-514B-990A-73E99BF536A2}" presName="thickLine" presStyleLbl="alignNode1" presStyleIdx="9" presStyleCnt="12"/>
      <dgm:spPr/>
    </dgm:pt>
    <dgm:pt modelId="{A5873BEB-F896-AA4C-AF8C-17D32CA1E87C}" type="pres">
      <dgm:prSet presAssocID="{5B7E958F-32A7-514B-990A-73E99BF536A2}" presName="horz1" presStyleCnt="0"/>
      <dgm:spPr/>
    </dgm:pt>
    <dgm:pt modelId="{DA8DD704-FC34-804A-A7A2-562C8F59276D}" type="pres">
      <dgm:prSet presAssocID="{5B7E958F-32A7-514B-990A-73E99BF536A2}" presName="tx1" presStyleLbl="revTx" presStyleIdx="9" presStyleCnt="12"/>
      <dgm:spPr/>
    </dgm:pt>
    <dgm:pt modelId="{DE1F8084-07B0-5742-8E06-B9000D67F385}" type="pres">
      <dgm:prSet presAssocID="{5B7E958F-32A7-514B-990A-73E99BF536A2}" presName="vert1" presStyleCnt="0"/>
      <dgm:spPr/>
    </dgm:pt>
    <dgm:pt modelId="{672981DA-A1C4-044A-AA4F-A8783785D704}" type="pres">
      <dgm:prSet presAssocID="{737411D9-251D-654C-A18F-3F5C98214D66}" presName="thickLine" presStyleLbl="alignNode1" presStyleIdx="10" presStyleCnt="12"/>
      <dgm:spPr/>
    </dgm:pt>
    <dgm:pt modelId="{CC00F6D2-0050-C14C-85EB-C4467EB8EC92}" type="pres">
      <dgm:prSet presAssocID="{737411D9-251D-654C-A18F-3F5C98214D66}" presName="horz1" presStyleCnt="0"/>
      <dgm:spPr/>
    </dgm:pt>
    <dgm:pt modelId="{5C87BAE8-A356-B746-B5BD-AC3A064B9B74}" type="pres">
      <dgm:prSet presAssocID="{737411D9-251D-654C-A18F-3F5C98214D66}" presName="tx1" presStyleLbl="revTx" presStyleIdx="10" presStyleCnt="12"/>
      <dgm:spPr/>
    </dgm:pt>
    <dgm:pt modelId="{EA953C01-0AEE-E442-9169-7847B925D18B}" type="pres">
      <dgm:prSet presAssocID="{737411D9-251D-654C-A18F-3F5C98214D66}" presName="vert1" presStyleCnt="0"/>
      <dgm:spPr/>
    </dgm:pt>
    <dgm:pt modelId="{88A3D222-ABD9-3A40-B349-FD413F336970}" type="pres">
      <dgm:prSet presAssocID="{AFCA127F-1B2B-2D4C-A76B-9AC691104B6B}" presName="thickLine" presStyleLbl="alignNode1" presStyleIdx="11" presStyleCnt="12"/>
      <dgm:spPr/>
    </dgm:pt>
    <dgm:pt modelId="{5406ECD1-C34B-6445-8BAF-0E39EBD59484}" type="pres">
      <dgm:prSet presAssocID="{AFCA127F-1B2B-2D4C-A76B-9AC691104B6B}" presName="horz1" presStyleCnt="0"/>
      <dgm:spPr/>
    </dgm:pt>
    <dgm:pt modelId="{E8FA1AA3-F5B5-3140-B058-EDC35827DC0D}" type="pres">
      <dgm:prSet presAssocID="{AFCA127F-1B2B-2D4C-A76B-9AC691104B6B}" presName="tx1" presStyleLbl="revTx" presStyleIdx="11" presStyleCnt="12"/>
      <dgm:spPr/>
    </dgm:pt>
    <dgm:pt modelId="{84271102-A38C-3345-9378-97E83AD93DD0}" type="pres">
      <dgm:prSet presAssocID="{AFCA127F-1B2B-2D4C-A76B-9AC691104B6B}" presName="vert1" presStyleCnt="0"/>
      <dgm:spPr/>
    </dgm:pt>
  </dgm:ptLst>
  <dgm:cxnLst>
    <dgm:cxn modelId="{A4128302-99FB-164D-8078-4F16CFE62C3A}" type="presOf" srcId="{FBDC1C9F-FD08-46B7-B02C-BE6E7B356FC7}" destId="{47A6C0FD-D7D5-C74C-B253-B4389922B533}" srcOrd="0" destOrd="0" presId="urn:microsoft.com/office/officeart/2008/layout/LinedList"/>
    <dgm:cxn modelId="{D70D0A11-2D1F-D54D-8C1E-BFA3F8825DEE}" type="presOf" srcId="{32C78799-E3FB-4240-A8AF-97A291C911AA}" destId="{2C4ADEAA-8339-C34A-B362-8689E9D6EB96}" srcOrd="0" destOrd="0" presId="urn:microsoft.com/office/officeart/2008/layout/LinedList"/>
    <dgm:cxn modelId="{5F441919-1719-0D41-8ABC-8A7581FFDB95}" type="presOf" srcId="{737411D9-251D-654C-A18F-3F5C98214D66}" destId="{5C87BAE8-A356-B746-B5BD-AC3A064B9B74}" srcOrd="0" destOrd="0" presId="urn:microsoft.com/office/officeart/2008/layout/LinedList"/>
    <dgm:cxn modelId="{580EA229-E01B-8147-9DDE-90CBF40F0C5A}" srcId="{DAD1FE7F-62F4-4E52-8C3A-0D82A75AD23F}" destId="{4BCCC9DC-B77C-0243-8ACC-C10050CF496D}" srcOrd="3" destOrd="0" parTransId="{E070E0EB-CF45-DA41-8761-529F0FA6EB73}" sibTransId="{BAB1F672-2B08-4F44-B1A9-366571C71FA8}"/>
    <dgm:cxn modelId="{AA9E532E-01B7-E74F-9FDB-AC21A45A314A}" type="presOf" srcId="{70A0CD84-B57F-4E73-9105-9A600FC73EA0}" destId="{6239A6ED-E344-4247-BB48-2D5A1394081D}" srcOrd="0" destOrd="0" presId="urn:microsoft.com/office/officeart/2008/layout/LinedList"/>
    <dgm:cxn modelId="{96962230-DF1D-E140-8819-0E202DF09587}" type="presOf" srcId="{4BCCC9DC-B77C-0243-8ACC-C10050CF496D}" destId="{3331A623-FD97-1C4A-A1F3-7F13528EE537}" srcOrd="0" destOrd="0" presId="urn:microsoft.com/office/officeart/2008/layout/LinedList"/>
    <dgm:cxn modelId="{7586B437-57B7-488F-A09D-E92C63DEC87F}" srcId="{DAD1FE7F-62F4-4E52-8C3A-0D82A75AD23F}" destId="{D40935BB-8F69-46B4-8B5D-400D4C01BF33}" srcOrd="5" destOrd="0" parTransId="{3E41C7B8-B226-4A39-8078-5F82F23FB4D3}" sibTransId="{8C5F7461-A92B-41D1-9066-F2B087320B5B}"/>
    <dgm:cxn modelId="{5DD7DD37-30EE-D041-AC4A-2B45106C2FCC}" srcId="{DAD1FE7F-62F4-4E52-8C3A-0D82A75AD23F}" destId="{32C78799-E3FB-4240-A8AF-97A291C911AA}" srcOrd="2" destOrd="0" parTransId="{10E8831F-09D5-D243-99D2-87D44322881D}" sibTransId="{3D22E9C8-2FC3-FF45-8773-9EDEB75CAED2}"/>
    <dgm:cxn modelId="{BA63E13E-2EAA-4740-9042-FEE4FAC7BE8B}" srcId="{DAD1FE7F-62F4-4E52-8C3A-0D82A75AD23F}" destId="{BAD33060-5629-6B47-AF92-1BB408AC6654}" srcOrd="4" destOrd="0" parTransId="{D900FCAB-38F7-AD42-898F-B6397AE0EADF}" sibTransId="{EF2F5075-447E-2546-8171-8A51771899E1}"/>
    <dgm:cxn modelId="{B6C56760-68AC-0F4C-82B4-B911DE922EB6}" type="presOf" srcId="{617B6B8E-1A1C-4862-B101-15E3D8CF1E2F}" destId="{72A277DD-0555-D344-A35F-9D2AF96C84D2}" srcOrd="0" destOrd="0" presId="urn:microsoft.com/office/officeart/2008/layout/LinedList"/>
    <dgm:cxn modelId="{C4155367-1DCE-4E52-8366-1D8908D096BD}" srcId="{DAD1FE7F-62F4-4E52-8C3A-0D82A75AD23F}" destId="{617B6B8E-1A1C-4862-B101-15E3D8CF1E2F}" srcOrd="7" destOrd="0" parTransId="{F819D893-2CAA-425F-B6C2-13680A48A3A2}" sibTransId="{D4974034-3D48-429C-A0E1-4A2296EC94A5}"/>
    <dgm:cxn modelId="{495D5B73-DAAA-4431-9E78-227AEAF9EE7B}" srcId="{DAD1FE7F-62F4-4E52-8C3A-0D82A75AD23F}" destId="{70A0CD84-B57F-4E73-9105-9A600FC73EA0}" srcOrd="8" destOrd="0" parTransId="{46C40167-3929-492C-9543-70513B7604FE}" sibTransId="{EF1BDFEF-B746-4638-BCC7-2A61EA201614}"/>
    <dgm:cxn modelId="{F285757F-E702-5345-8823-3961F6309234}" type="presOf" srcId="{4968C41E-29F6-724E-9C02-37B1C9467825}" destId="{1CCBEE8D-2370-414E-81C3-546C3C52ECAC}" srcOrd="0" destOrd="0" presId="urn:microsoft.com/office/officeart/2008/layout/LinedList"/>
    <dgm:cxn modelId="{5C3CD983-CCB5-1D47-B1FA-E2F612BED7F2}" srcId="{DAD1FE7F-62F4-4E52-8C3A-0D82A75AD23F}" destId="{AFCA127F-1B2B-2D4C-A76B-9AC691104B6B}" srcOrd="11" destOrd="0" parTransId="{74AA1B4B-9E8E-8A41-8AA6-5A68B78EC6D8}" sibTransId="{44965D15-BA85-6B48-8E1D-B732E359350C}"/>
    <dgm:cxn modelId="{9A1F5A87-EA6B-5B4C-91ED-5F3F6A9881DA}" type="presOf" srcId="{BAD33060-5629-6B47-AF92-1BB408AC6654}" destId="{92016D77-9516-0548-A2F9-951B58B2AD42}" srcOrd="0" destOrd="0" presId="urn:microsoft.com/office/officeart/2008/layout/LinedList"/>
    <dgm:cxn modelId="{498F688E-20F9-504F-8E1A-FD2B23F48EA8}" type="presOf" srcId="{DAD1FE7F-62F4-4E52-8C3A-0D82A75AD23F}" destId="{332CDC9A-EE9C-2147-88CA-9CAAEFF18FE2}" srcOrd="0" destOrd="0" presId="urn:microsoft.com/office/officeart/2008/layout/LinedList"/>
    <dgm:cxn modelId="{AA302D93-78D8-F64C-A3D0-6E54B6CA6581}" type="presOf" srcId="{AFCA127F-1B2B-2D4C-A76B-9AC691104B6B}" destId="{E8FA1AA3-F5B5-3140-B058-EDC35827DC0D}" srcOrd="0" destOrd="0" presId="urn:microsoft.com/office/officeart/2008/layout/LinedList"/>
    <dgm:cxn modelId="{B4D4F7A3-B996-334D-B3D2-DB998D37F1C3}" type="presOf" srcId="{5B7E958F-32A7-514B-990A-73E99BF536A2}" destId="{DA8DD704-FC34-804A-A7A2-562C8F59276D}" srcOrd="0" destOrd="0" presId="urn:microsoft.com/office/officeart/2008/layout/LinedList"/>
    <dgm:cxn modelId="{A04CF8AC-017F-474B-81AE-6028438ED380}" srcId="{DAD1FE7F-62F4-4E52-8C3A-0D82A75AD23F}" destId="{737411D9-251D-654C-A18F-3F5C98214D66}" srcOrd="10" destOrd="0" parTransId="{23F3B625-5DF0-D045-8FB9-9A21AE37C116}" sibTransId="{502FD0F9-00C0-5746-B55C-D3B4C880B947}"/>
    <dgm:cxn modelId="{9A540CB1-B294-6D4F-B949-13968AE33DFF}" srcId="{DAD1FE7F-62F4-4E52-8C3A-0D82A75AD23F}" destId="{809595B7-BFBD-4342-BC9D-7A03D85D4C81}" srcOrd="6" destOrd="0" parTransId="{6EF25713-D7D3-EA4F-B78B-983263B8CBF6}" sibTransId="{2AD822DB-FAE7-1945-8856-82EAA70AD6D1}"/>
    <dgm:cxn modelId="{1F4BAEBB-8B44-544F-AEE5-C58ECB9CAD87}" srcId="{DAD1FE7F-62F4-4E52-8C3A-0D82A75AD23F}" destId="{4968C41E-29F6-724E-9C02-37B1C9467825}" srcOrd="1" destOrd="0" parTransId="{2B1F637C-3E01-1747-B998-4F47686FBDEF}" sibTransId="{58CCC632-DB1B-924F-BADD-9FE286873385}"/>
    <dgm:cxn modelId="{082BE1CE-69C8-0848-97CC-E3D46075FAD4}" type="presOf" srcId="{D40935BB-8F69-46B4-8B5D-400D4C01BF33}" destId="{33F777F3-0107-4040-BA17-433A66766130}" srcOrd="0" destOrd="0" presId="urn:microsoft.com/office/officeart/2008/layout/LinedList"/>
    <dgm:cxn modelId="{9326A8DA-6816-E44C-9D50-C28B6E318153}" type="presOf" srcId="{809595B7-BFBD-4342-BC9D-7A03D85D4C81}" destId="{AB67C033-596D-EC48-9E67-C58912D7ADC7}" srcOrd="0" destOrd="0" presId="urn:microsoft.com/office/officeart/2008/layout/LinedList"/>
    <dgm:cxn modelId="{E9AE68E8-F673-4192-97E1-9246453EE8CB}" srcId="{DAD1FE7F-62F4-4E52-8C3A-0D82A75AD23F}" destId="{FBDC1C9F-FD08-46B7-B02C-BE6E7B356FC7}" srcOrd="0" destOrd="0" parTransId="{598174DF-1C97-4700-8FC3-6B0649FE5A5F}" sibTransId="{1CDD01DA-DB47-4B0B-A437-0601D6403A7F}"/>
    <dgm:cxn modelId="{7F9311FF-D84D-7F43-B1EC-86C45C3CECA9}" srcId="{DAD1FE7F-62F4-4E52-8C3A-0D82A75AD23F}" destId="{5B7E958F-32A7-514B-990A-73E99BF536A2}" srcOrd="9" destOrd="0" parTransId="{22FB88CB-C673-6840-95B9-93FF08733B66}" sibTransId="{03A02AE0-7670-2B46-BF0C-FD45DB069C57}"/>
    <dgm:cxn modelId="{70A793EC-101F-E64C-B544-B897FFB7959A}" type="presParOf" srcId="{332CDC9A-EE9C-2147-88CA-9CAAEFF18FE2}" destId="{F3686C5C-2071-3040-AF60-7E8648BCF7A8}" srcOrd="0" destOrd="0" presId="urn:microsoft.com/office/officeart/2008/layout/LinedList"/>
    <dgm:cxn modelId="{F250D679-D895-9D4A-9993-BFD7E20A8EE2}" type="presParOf" srcId="{332CDC9A-EE9C-2147-88CA-9CAAEFF18FE2}" destId="{733D7F79-1E7E-7648-82DF-3EB9F2DD920D}" srcOrd="1" destOrd="0" presId="urn:microsoft.com/office/officeart/2008/layout/LinedList"/>
    <dgm:cxn modelId="{0B2E82FC-44E4-DD4E-91B2-6802ECA2C488}" type="presParOf" srcId="{733D7F79-1E7E-7648-82DF-3EB9F2DD920D}" destId="{47A6C0FD-D7D5-C74C-B253-B4389922B533}" srcOrd="0" destOrd="0" presId="urn:microsoft.com/office/officeart/2008/layout/LinedList"/>
    <dgm:cxn modelId="{870B7277-4EBD-E646-A7DC-9EEEB4BE012D}" type="presParOf" srcId="{733D7F79-1E7E-7648-82DF-3EB9F2DD920D}" destId="{53172DF6-DB2C-8F4A-B1C8-7EF51DC18998}" srcOrd="1" destOrd="0" presId="urn:microsoft.com/office/officeart/2008/layout/LinedList"/>
    <dgm:cxn modelId="{2BA8CB45-BB30-6348-B08B-25877B11CE34}" type="presParOf" srcId="{332CDC9A-EE9C-2147-88CA-9CAAEFF18FE2}" destId="{286E28E7-480A-3846-870B-8E1DD380C661}" srcOrd="2" destOrd="0" presId="urn:microsoft.com/office/officeart/2008/layout/LinedList"/>
    <dgm:cxn modelId="{A561A37B-823C-7249-B97C-7F4D7FB6373F}" type="presParOf" srcId="{332CDC9A-EE9C-2147-88CA-9CAAEFF18FE2}" destId="{3663E8E7-9C36-8A42-86B1-77D370161A9F}" srcOrd="3" destOrd="0" presId="urn:microsoft.com/office/officeart/2008/layout/LinedList"/>
    <dgm:cxn modelId="{20318DA0-13E6-6148-9F8C-CF4B5B6C8EC8}" type="presParOf" srcId="{3663E8E7-9C36-8A42-86B1-77D370161A9F}" destId="{1CCBEE8D-2370-414E-81C3-546C3C52ECAC}" srcOrd="0" destOrd="0" presId="urn:microsoft.com/office/officeart/2008/layout/LinedList"/>
    <dgm:cxn modelId="{B58EB2E8-C99B-D647-8FF1-65F5AA7A14D4}" type="presParOf" srcId="{3663E8E7-9C36-8A42-86B1-77D370161A9F}" destId="{EE68E186-4D96-EA41-BE1C-9841C1CF76AC}" srcOrd="1" destOrd="0" presId="urn:microsoft.com/office/officeart/2008/layout/LinedList"/>
    <dgm:cxn modelId="{BE87CBED-91B3-E144-A611-911B0CE937A6}" type="presParOf" srcId="{332CDC9A-EE9C-2147-88CA-9CAAEFF18FE2}" destId="{D41CB4C2-0FD0-044B-8681-497451489D15}" srcOrd="4" destOrd="0" presId="urn:microsoft.com/office/officeart/2008/layout/LinedList"/>
    <dgm:cxn modelId="{539879B4-205C-5B47-80A8-2989A57FD4E1}" type="presParOf" srcId="{332CDC9A-EE9C-2147-88CA-9CAAEFF18FE2}" destId="{CE420DA0-63AC-7049-87BD-AE8343B8AEEC}" srcOrd="5" destOrd="0" presId="urn:microsoft.com/office/officeart/2008/layout/LinedList"/>
    <dgm:cxn modelId="{D9DB7557-56F4-C04F-BFCF-08E37AF6F50C}" type="presParOf" srcId="{CE420DA0-63AC-7049-87BD-AE8343B8AEEC}" destId="{2C4ADEAA-8339-C34A-B362-8689E9D6EB96}" srcOrd="0" destOrd="0" presId="urn:microsoft.com/office/officeart/2008/layout/LinedList"/>
    <dgm:cxn modelId="{118AC90B-D2A2-F647-B674-6F5EB855A58A}" type="presParOf" srcId="{CE420DA0-63AC-7049-87BD-AE8343B8AEEC}" destId="{3E43AA1E-8F30-8A41-88FA-AC9780BFB419}" srcOrd="1" destOrd="0" presId="urn:microsoft.com/office/officeart/2008/layout/LinedList"/>
    <dgm:cxn modelId="{57A59806-C35C-E945-BAA4-833BB3ACB2DF}" type="presParOf" srcId="{332CDC9A-EE9C-2147-88CA-9CAAEFF18FE2}" destId="{F9CAED5E-8DE1-0D48-AC29-5F38EFB93FD7}" srcOrd="6" destOrd="0" presId="urn:microsoft.com/office/officeart/2008/layout/LinedList"/>
    <dgm:cxn modelId="{0E21FBFE-A906-F247-8499-B7F3AA726374}" type="presParOf" srcId="{332CDC9A-EE9C-2147-88CA-9CAAEFF18FE2}" destId="{1240F97E-09AB-7048-9362-AF1E057FD320}" srcOrd="7" destOrd="0" presId="urn:microsoft.com/office/officeart/2008/layout/LinedList"/>
    <dgm:cxn modelId="{D82D3AF6-6C3F-5146-9CBC-DBCDC588FF72}" type="presParOf" srcId="{1240F97E-09AB-7048-9362-AF1E057FD320}" destId="{3331A623-FD97-1C4A-A1F3-7F13528EE537}" srcOrd="0" destOrd="0" presId="urn:microsoft.com/office/officeart/2008/layout/LinedList"/>
    <dgm:cxn modelId="{BF8D0FA1-A7FB-5A44-A2EB-37CAB71F0021}" type="presParOf" srcId="{1240F97E-09AB-7048-9362-AF1E057FD320}" destId="{00A93420-2879-F04D-81F5-A6A3A3D759FA}" srcOrd="1" destOrd="0" presId="urn:microsoft.com/office/officeart/2008/layout/LinedList"/>
    <dgm:cxn modelId="{E45AB867-1A33-FC4E-9BEE-3C786178A4DD}" type="presParOf" srcId="{332CDC9A-EE9C-2147-88CA-9CAAEFF18FE2}" destId="{38ADAD79-5718-0543-AB9F-85F7BCFB6367}" srcOrd="8" destOrd="0" presId="urn:microsoft.com/office/officeart/2008/layout/LinedList"/>
    <dgm:cxn modelId="{E5BA8AE1-D35E-2645-A11F-458FA79CF073}" type="presParOf" srcId="{332CDC9A-EE9C-2147-88CA-9CAAEFF18FE2}" destId="{3BDB5E54-A719-A241-AE70-3786A02F2CFC}" srcOrd="9" destOrd="0" presId="urn:microsoft.com/office/officeart/2008/layout/LinedList"/>
    <dgm:cxn modelId="{17DF9391-EBC0-304F-A5C6-3003CE320CC6}" type="presParOf" srcId="{3BDB5E54-A719-A241-AE70-3786A02F2CFC}" destId="{92016D77-9516-0548-A2F9-951B58B2AD42}" srcOrd="0" destOrd="0" presId="urn:microsoft.com/office/officeart/2008/layout/LinedList"/>
    <dgm:cxn modelId="{E72D9B0F-92B0-9540-AA69-59DF5205DEDF}" type="presParOf" srcId="{3BDB5E54-A719-A241-AE70-3786A02F2CFC}" destId="{7BA5D039-13F6-6542-AD16-5A32471CBE77}" srcOrd="1" destOrd="0" presId="urn:microsoft.com/office/officeart/2008/layout/LinedList"/>
    <dgm:cxn modelId="{0AB739C3-7EDC-2E40-8084-A71454F65730}" type="presParOf" srcId="{332CDC9A-EE9C-2147-88CA-9CAAEFF18FE2}" destId="{F15A7153-2B2D-494A-937D-F1BB3323004D}" srcOrd="10" destOrd="0" presId="urn:microsoft.com/office/officeart/2008/layout/LinedList"/>
    <dgm:cxn modelId="{8D1C35A7-5A68-1047-80F9-69BFB49E0A6D}" type="presParOf" srcId="{332CDC9A-EE9C-2147-88CA-9CAAEFF18FE2}" destId="{C9445DFC-ED57-F349-9F85-08C30C97734D}" srcOrd="11" destOrd="0" presId="urn:microsoft.com/office/officeart/2008/layout/LinedList"/>
    <dgm:cxn modelId="{03EBF16F-3821-264F-827D-D85B1C6BEA32}" type="presParOf" srcId="{C9445DFC-ED57-F349-9F85-08C30C97734D}" destId="{33F777F3-0107-4040-BA17-433A66766130}" srcOrd="0" destOrd="0" presId="urn:microsoft.com/office/officeart/2008/layout/LinedList"/>
    <dgm:cxn modelId="{6CB71EFA-B69B-6741-9491-4DD54530D810}" type="presParOf" srcId="{C9445DFC-ED57-F349-9F85-08C30C97734D}" destId="{51921141-EE15-0A42-8D88-4CAC3410BEB0}" srcOrd="1" destOrd="0" presId="urn:microsoft.com/office/officeart/2008/layout/LinedList"/>
    <dgm:cxn modelId="{AA14B0CB-0E82-4542-8EAA-8C5A3958C4BD}" type="presParOf" srcId="{332CDC9A-EE9C-2147-88CA-9CAAEFF18FE2}" destId="{1BB1DD75-154D-6246-964B-808062B3A36F}" srcOrd="12" destOrd="0" presId="urn:microsoft.com/office/officeart/2008/layout/LinedList"/>
    <dgm:cxn modelId="{CC0E1B17-68C2-CA41-B46D-7D9C4A79FC88}" type="presParOf" srcId="{332CDC9A-EE9C-2147-88CA-9CAAEFF18FE2}" destId="{176E21FB-CE6E-AE4A-A044-73E4EE7B66EA}" srcOrd="13" destOrd="0" presId="urn:microsoft.com/office/officeart/2008/layout/LinedList"/>
    <dgm:cxn modelId="{94DC6549-2B45-E74B-B225-53D2748286C8}" type="presParOf" srcId="{176E21FB-CE6E-AE4A-A044-73E4EE7B66EA}" destId="{AB67C033-596D-EC48-9E67-C58912D7ADC7}" srcOrd="0" destOrd="0" presId="urn:microsoft.com/office/officeart/2008/layout/LinedList"/>
    <dgm:cxn modelId="{C6EF2DF7-2F82-1543-B374-81E8CE39CC37}" type="presParOf" srcId="{176E21FB-CE6E-AE4A-A044-73E4EE7B66EA}" destId="{ECBD8D05-EC41-8A4D-9823-C3FD4542EE60}" srcOrd="1" destOrd="0" presId="urn:microsoft.com/office/officeart/2008/layout/LinedList"/>
    <dgm:cxn modelId="{7EDE37CA-F721-B044-9422-2906A3ED3C09}" type="presParOf" srcId="{332CDC9A-EE9C-2147-88CA-9CAAEFF18FE2}" destId="{5C32BD44-C10E-8149-8F02-6664BBC537BE}" srcOrd="14" destOrd="0" presId="urn:microsoft.com/office/officeart/2008/layout/LinedList"/>
    <dgm:cxn modelId="{C2FDC77A-723D-A54D-89E9-BA03C598A921}" type="presParOf" srcId="{332CDC9A-EE9C-2147-88CA-9CAAEFF18FE2}" destId="{7DB55346-4B70-D54E-B166-79CF3563D8ED}" srcOrd="15" destOrd="0" presId="urn:microsoft.com/office/officeart/2008/layout/LinedList"/>
    <dgm:cxn modelId="{7F9486BB-8884-2442-B9B9-9630CEC5D926}" type="presParOf" srcId="{7DB55346-4B70-D54E-B166-79CF3563D8ED}" destId="{72A277DD-0555-D344-A35F-9D2AF96C84D2}" srcOrd="0" destOrd="0" presId="urn:microsoft.com/office/officeart/2008/layout/LinedList"/>
    <dgm:cxn modelId="{EE0EF8DB-6D0F-7245-85C5-6632BD9E5F8D}" type="presParOf" srcId="{7DB55346-4B70-D54E-B166-79CF3563D8ED}" destId="{62ACD21F-1885-944E-816F-BBE5A73FC3B9}" srcOrd="1" destOrd="0" presId="urn:microsoft.com/office/officeart/2008/layout/LinedList"/>
    <dgm:cxn modelId="{C9330C86-51B7-D34B-8E93-651E40CBBB31}" type="presParOf" srcId="{332CDC9A-EE9C-2147-88CA-9CAAEFF18FE2}" destId="{687B334E-E420-DF45-9427-3E7381695E6E}" srcOrd="16" destOrd="0" presId="urn:microsoft.com/office/officeart/2008/layout/LinedList"/>
    <dgm:cxn modelId="{2BF18348-CF02-CA4F-BB8B-00E5D59296BB}" type="presParOf" srcId="{332CDC9A-EE9C-2147-88CA-9CAAEFF18FE2}" destId="{B9DF2C9F-2694-3C41-952E-51700AFA6CA4}" srcOrd="17" destOrd="0" presId="urn:microsoft.com/office/officeart/2008/layout/LinedList"/>
    <dgm:cxn modelId="{18099F5E-7879-B048-AE1F-4018CBCF7A4E}" type="presParOf" srcId="{B9DF2C9F-2694-3C41-952E-51700AFA6CA4}" destId="{6239A6ED-E344-4247-BB48-2D5A1394081D}" srcOrd="0" destOrd="0" presId="urn:microsoft.com/office/officeart/2008/layout/LinedList"/>
    <dgm:cxn modelId="{1B9F74C0-22B2-9449-B881-606B645678E8}" type="presParOf" srcId="{B9DF2C9F-2694-3C41-952E-51700AFA6CA4}" destId="{B602B670-FF70-5B46-9D52-BE540F6D2C1C}" srcOrd="1" destOrd="0" presId="urn:microsoft.com/office/officeart/2008/layout/LinedList"/>
    <dgm:cxn modelId="{2C0E772C-CEB8-3247-AFC3-D719DD713186}" type="presParOf" srcId="{332CDC9A-EE9C-2147-88CA-9CAAEFF18FE2}" destId="{E0EFD4A2-AC65-7745-A504-B3780D3F404C}" srcOrd="18" destOrd="0" presId="urn:microsoft.com/office/officeart/2008/layout/LinedList"/>
    <dgm:cxn modelId="{FB212804-61DD-4249-A72C-CD01CCF73D33}" type="presParOf" srcId="{332CDC9A-EE9C-2147-88CA-9CAAEFF18FE2}" destId="{A5873BEB-F896-AA4C-AF8C-17D32CA1E87C}" srcOrd="19" destOrd="0" presId="urn:microsoft.com/office/officeart/2008/layout/LinedList"/>
    <dgm:cxn modelId="{F779A12C-DA95-4D4F-9998-5512CA9B0A7A}" type="presParOf" srcId="{A5873BEB-F896-AA4C-AF8C-17D32CA1E87C}" destId="{DA8DD704-FC34-804A-A7A2-562C8F59276D}" srcOrd="0" destOrd="0" presId="urn:microsoft.com/office/officeart/2008/layout/LinedList"/>
    <dgm:cxn modelId="{D22A172C-B81B-5C44-9E06-BF090980FB72}" type="presParOf" srcId="{A5873BEB-F896-AA4C-AF8C-17D32CA1E87C}" destId="{DE1F8084-07B0-5742-8E06-B9000D67F385}" srcOrd="1" destOrd="0" presId="urn:microsoft.com/office/officeart/2008/layout/LinedList"/>
    <dgm:cxn modelId="{84D81C60-FA5B-A643-885E-5EF0DE8132F1}" type="presParOf" srcId="{332CDC9A-EE9C-2147-88CA-9CAAEFF18FE2}" destId="{672981DA-A1C4-044A-AA4F-A8783785D704}" srcOrd="20" destOrd="0" presId="urn:microsoft.com/office/officeart/2008/layout/LinedList"/>
    <dgm:cxn modelId="{14378263-B966-2042-A799-DA8A9CCF1C8D}" type="presParOf" srcId="{332CDC9A-EE9C-2147-88CA-9CAAEFF18FE2}" destId="{CC00F6D2-0050-C14C-85EB-C4467EB8EC92}" srcOrd="21" destOrd="0" presId="urn:microsoft.com/office/officeart/2008/layout/LinedList"/>
    <dgm:cxn modelId="{D1C705C0-AF81-A84B-9C55-AC8367C394B7}" type="presParOf" srcId="{CC00F6D2-0050-C14C-85EB-C4467EB8EC92}" destId="{5C87BAE8-A356-B746-B5BD-AC3A064B9B74}" srcOrd="0" destOrd="0" presId="urn:microsoft.com/office/officeart/2008/layout/LinedList"/>
    <dgm:cxn modelId="{25C7ACAC-07BB-5A45-B2F7-7366E2B79519}" type="presParOf" srcId="{CC00F6D2-0050-C14C-85EB-C4467EB8EC92}" destId="{EA953C01-0AEE-E442-9169-7847B925D18B}" srcOrd="1" destOrd="0" presId="urn:microsoft.com/office/officeart/2008/layout/LinedList"/>
    <dgm:cxn modelId="{C1F9E276-CF08-1946-BB8A-88B88ED9CAE4}" type="presParOf" srcId="{332CDC9A-EE9C-2147-88CA-9CAAEFF18FE2}" destId="{88A3D222-ABD9-3A40-B349-FD413F336970}" srcOrd="22" destOrd="0" presId="urn:microsoft.com/office/officeart/2008/layout/LinedList"/>
    <dgm:cxn modelId="{CC829AEE-8B56-194F-8675-44F2D4C1B4CA}" type="presParOf" srcId="{332CDC9A-EE9C-2147-88CA-9CAAEFF18FE2}" destId="{5406ECD1-C34B-6445-8BAF-0E39EBD59484}" srcOrd="23" destOrd="0" presId="urn:microsoft.com/office/officeart/2008/layout/LinedList"/>
    <dgm:cxn modelId="{B53C6929-70AA-5648-8A26-BAD0C5510C10}" type="presParOf" srcId="{5406ECD1-C34B-6445-8BAF-0E39EBD59484}" destId="{E8FA1AA3-F5B5-3140-B058-EDC35827DC0D}" srcOrd="0" destOrd="0" presId="urn:microsoft.com/office/officeart/2008/layout/LinedList"/>
    <dgm:cxn modelId="{F2CE8982-55B1-9A4C-BCEE-51429AC0811C}" type="presParOf" srcId="{5406ECD1-C34B-6445-8BAF-0E39EBD59484}" destId="{84271102-A38C-3345-9378-97E83AD93DD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D1FE7F-62F4-4E52-8C3A-0D82A75AD2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DC1C9F-FD08-46B7-B02C-BE6E7B356FC7}">
      <dgm:prSet/>
      <dgm:spPr/>
      <dgm:t>
        <a:bodyPr/>
        <a:lstStyle/>
        <a:p>
          <a:r>
            <a:rPr lang="en-US" dirty="0"/>
            <a:t>Sunitha </a:t>
          </a:r>
          <a:r>
            <a:rPr lang="en-US" dirty="0" err="1"/>
            <a:t>Anjivel</a:t>
          </a:r>
          <a:r>
            <a:rPr lang="en-US" dirty="0"/>
            <a:t>		</a:t>
          </a:r>
          <a:r>
            <a:rPr lang="en-US" dirty="0" err="1"/>
            <a:t>sunitha@amlawseattle.com</a:t>
          </a:r>
          <a:endParaRPr lang="en-US" dirty="0"/>
        </a:p>
      </dgm:t>
    </dgm:pt>
    <dgm:pt modelId="{598174DF-1C97-4700-8FC3-6B0649FE5A5F}" type="parTrans" cxnId="{E9AE68E8-F673-4192-97E1-9246453EE8CB}">
      <dgm:prSet/>
      <dgm:spPr/>
      <dgm:t>
        <a:bodyPr/>
        <a:lstStyle/>
        <a:p>
          <a:endParaRPr lang="en-US"/>
        </a:p>
      </dgm:t>
    </dgm:pt>
    <dgm:pt modelId="{1CDD01DA-DB47-4B0B-A437-0601D6403A7F}" type="sibTrans" cxnId="{E9AE68E8-F673-4192-97E1-9246453EE8CB}">
      <dgm:prSet/>
      <dgm:spPr/>
      <dgm:t>
        <a:bodyPr/>
        <a:lstStyle/>
        <a:p>
          <a:endParaRPr lang="en-US"/>
        </a:p>
      </dgm:t>
    </dgm:pt>
    <dgm:pt modelId="{9C2A30D3-05ED-4FF9-94E2-A77E98A89797}">
      <dgm:prSet/>
      <dgm:spPr/>
      <dgm:t>
        <a:bodyPr/>
        <a:lstStyle/>
        <a:p>
          <a:r>
            <a:rPr lang="en-US" dirty="0"/>
            <a:t>Lorraine </a:t>
          </a:r>
          <a:r>
            <a:rPr lang="en-US" dirty="0" err="1"/>
            <a:t>Bannai</a:t>
          </a:r>
          <a:r>
            <a:rPr lang="en-US" dirty="0"/>
            <a:t>		</a:t>
          </a:r>
          <a:r>
            <a:rPr lang="en-US" dirty="0" err="1"/>
            <a:t>bannai@seattleu.edu</a:t>
          </a:r>
          <a:endParaRPr lang="en-US" dirty="0"/>
        </a:p>
      </dgm:t>
    </dgm:pt>
    <dgm:pt modelId="{E40D5F73-C8D1-433B-805C-31EF8F4219BC}" type="parTrans" cxnId="{435E0A5C-D6AE-49E8-A5FD-70C325CB4D0F}">
      <dgm:prSet/>
      <dgm:spPr/>
      <dgm:t>
        <a:bodyPr/>
        <a:lstStyle/>
        <a:p>
          <a:endParaRPr lang="en-US"/>
        </a:p>
      </dgm:t>
    </dgm:pt>
    <dgm:pt modelId="{987D51E2-5B45-4E97-8D1E-9F921EC21619}" type="sibTrans" cxnId="{435E0A5C-D6AE-49E8-A5FD-70C325CB4D0F}">
      <dgm:prSet/>
      <dgm:spPr/>
      <dgm:t>
        <a:bodyPr/>
        <a:lstStyle/>
        <a:p>
          <a:endParaRPr lang="en-US"/>
        </a:p>
      </dgm:t>
    </dgm:pt>
    <dgm:pt modelId="{C636DD42-3796-44B8-B166-6EE6D2F0644A}">
      <dgm:prSet/>
      <dgm:spPr/>
      <dgm:t>
        <a:bodyPr/>
        <a:lstStyle/>
        <a:p>
          <a:r>
            <a:rPr lang="en-US" dirty="0"/>
            <a:t>Annie Benson		</a:t>
          </a:r>
          <a:r>
            <a:rPr lang="en-US" dirty="0" err="1"/>
            <a:t>abenson@defensenet.org</a:t>
          </a:r>
          <a:endParaRPr lang="en-US" dirty="0"/>
        </a:p>
      </dgm:t>
    </dgm:pt>
    <dgm:pt modelId="{3DB7C27A-F653-459D-93FF-56F2C27FEE85}" type="parTrans" cxnId="{F8F8CE59-6E26-4286-8DF4-5B571E634B39}">
      <dgm:prSet/>
      <dgm:spPr/>
      <dgm:t>
        <a:bodyPr/>
        <a:lstStyle/>
        <a:p>
          <a:endParaRPr lang="en-US"/>
        </a:p>
      </dgm:t>
    </dgm:pt>
    <dgm:pt modelId="{56C5DC3B-60C4-412C-AC75-CD02049BAB8B}" type="sibTrans" cxnId="{F8F8CE59-6E26-4286-8DF4-5B571E634B39}">
      <dgm:prSet/>
      <dgm:spPr/>
      <dgm:t>
        <a:bodyPr/>
        <a:lstStyle/>
        <a:p>
          <a:endParaRPr lang="en-US"/>
        </a:p>
      </dgm:t>
    </dgm:pt>
    <dgm:pt modelId="{6771E76E-B5CA-49D5-9AAE-39085DE8229B}">
      <dgm:prSet/>
      <dgm:spPr/>
      <dgm:t>
        <a:bodyPr/>
        <a:lstStyle/>
        <a:p>
          <a:r>
            <a:rPr lang="en-US" dirty="0"/>
            <a:t>Judge Linda Coburn	</a:t>
          </a:r>
        </a:p>
      </dgm:t>
    </dgm:pt>
    <dgm:pt modelId="{C5B63D20-2C47-4601-AC4B-AFAA2CB3CBD7}" type="parTrans" cxnId="{9611A21E-C6D0-43B9-830F-26A07551E50D}">
      <dgm:prSet/>
      <dgm:spPr/>
      <dgm:t>
        <a:bodyPr/>
        <a:lstStyle/>
        <a:p>
          <a:endParaRPr lang="en-US"/>
        </a:p>
      </dgm:t>
    </dgm:pt>
    <dgm:pt modelId="{E537E880-4B6E-464D-ABF3-24A77208DFE9}" type="sibTrans" cxnId="{9611A21E-C6D0-43B9-830F-26A07551E50D}">
      <dgm:prSet/>
      <dgm:spPr/>
      <dgm:t>
        <a:bodyPr/>
        <a:lstStyle/>
        <a:p>
          <a:endParaRPr lang="en-US"/>
        </a:p>
      </dgm:t>
    </dgm:pt>
    <dgm:pt modelId="{2C0D61B9-0EB3-4CD2-B9B5-8B34D79D10F4}">
      <dgm:prSet/>
      <dgm:spPr/>
      <dgm:t>
        <a:bodyPr/>
        <a:lstStyle/>
        <a:p>
          <a:r>
            <a:rPr lang="en-US" dirty="0"/>
            <a:t>Candice Garza		</a:t>
          </a:r>
          <a:r>
            <a:rPr lang="en-US" dirty="0" err="1"/>
            <a:t>candice.garza@cha.wa.gov</a:t>
          </a:r>
          <a:endParaRPr lang="en-US" dirty="0"/>
        </a:p>
      </dgm:t>
    </dgm:pt>
    <dgm:pt modelId="{3476CBFA-4596-4220-83F1-0AE82C7EDD75}" type="parTrans" cxnId="{424EA8F9-1948-46C9-B65F-FA40CCC014AB}">
      <dgm:prSet/>
      <dgm:spPr/>
      <dgm:t>
        <a:bodyPr/>
        <a:lstStyle/>
        <a:p>
          <a:endParaRPr lang="en-US"/>
        </a:p>
      </dgm:t>
    </dgm:pt>
    <dgm:pt modelId="{D4B19503-99FA-46F9-9163-9F421C16962D}" type="sibTrans" cxnId="{424EA8F9-1948-46C9-B65F-FA40CCC014AB}">
      <dgm:prSet/>
      <dgm:spPr/>
      <dgm:t>
        <a:bodyPr/>
        <a:lstStyle/>
        <a:p>
          <a:endParaRPr lang="en-US"/>
        </a:p>
      </dgm:t>
    </dgm:pt>
    <dgm:pt modelId="{D40935BB-8F69-46B4-8B5D-400D4C01BF33}">
      <dgm:prSet/>
      <dgm:spPr/>
      <dgm:t>
        <a:bodyPr/>
        <a:lstStyle/>
        <a:p>
          <a:r>
            <a:rPr lang="en-US" dirty="0"/>
            <a:t>Christy Peters		</a:t>
          </a:r>
          <a:r>
            <a:rPr lang="en-US" dirty="0" err="1"/>
            <a:t>christy.peters@co.thurston.wa.us</a:t>
          </a:r>
          <a:endParaRPr lang="en-US" dirty="0"/>
        </a:p>
      </dgm:t>
    </dgm:pt>
    <dgm:pt modelId="{3E41C7B8-B226-4A39-8078-5F82F23FB4D3}" type="parTrans" cxnId="{7586B437-57B7-488F-A09D-E92C63DEC87F}">
      <dgm:prSet/>
      <dgm:spPr/>
      <dgm:t>
        <a:bodyPr/>
        <a:lstStyle/>
        <a:p>
          <a:endParaRPr lang="en-US"/>
        </a:p>
      </dgm:t>
    </dgm:pt>
    <dgm:pt modelId="{8C5F7461-A92B-41D1-9066-F2B087320B5B}" type="sibTrans" cxnId="{7586B437-57B7-488F-A09D-E92C63DEC87F}">
      <dgm:prSet/>
      <dgm:spPr/>
      <dgm:t>
        <a:bodyPr/>
        <a:lstStyle/>
        <a:p>
          <a:endParaRPr lang="en-US"/>
        </a:p>
      </dgm:t>
    </dgm:pt>
    <dgm:pt modelId="{617B6B8E-1A1C-4862-B101-15E3D8CF1E2F}">
      <dgm:prSet/>
      <dgm:spPr/>
      <dgm:t>
        <a:bodyPr/>
        <a:lstStyle/>
        <a:p>
          <a:r>
            <a:rPr lang="en-US" dirty="0"/>
            <a:t>Sandra Simpson		</a:t>
          </a:r>
          <a:r>
            <a:rPr lang="en-US" dirty="0" err="1"/>
            <a:t>simpsons@gonzaga.edu</a:t>
          </a:r>
          <a:endParaRPr lang="en-US" dirty="0"/>
        </a:p>
      </dgm:t>
    </dgm:pt>
    <dgm:pt modelId="{F819D893-2CAA-425F-B6C2-13680A48A3A2}" type="parTrans" cxnId="{C4155367-1DCE-4E52-8366-1D8908D096BD}">
      <dgm:prSet/>
      <dgm:spPr/>
      <dgm:t>
        <a:bodyPr/>
        <a:lstStyle/>
        <a:p>
          <a:endParaRPr lang="en-US"/>
        </a:p>
      </dgm:t>
    </dgm:pt>
    <dgm:pt modelId="{D4974034-3D48-429C-A0E1-4A2296EC94A5}" type="sibTrans" cxnId="{C4155367-1DCE-4E52-8366-1D8908D096BD}">
      <dgm:prSet/>
      <dgm:spPr/>
      <dgm:t>
        <a:bodyPr/>
        <a:lstStyle/>
        <a:p>
          <a:endParaRPr lang="en-US"/>
        </a:p>
      </dgm:t>
    </dgm:pt>
    <dgm:pt modelId="{70A0CD84-B57F-4E73-9105-9A600FC73EA0}">
      <dgm:prSet/>
      <dgm:spPr/>
      <dgm:t>
        <a:bodyPr/>
        <a:lstStyle/>
        <a:p>
          <a:r>
            <a:rPr lang="en-US" dirty="0"/>
            <a:t>Adrienne Wat		</a:t>
          </a:r>
          <a:r>
            <a:rPr lang="en-US" dirty="0" err="1"/>
            <a:t>adrienne.wat@gmail.com</a:t>
          </a:r>
          <a:endParaRPr lang="en-US" dirty="0"/>
        </a:p>
      </dgm:t>
    </dgm:pt>
    <dgm:pt modelId="{46C40167-3929-492C-9543-70513B7604FE}" type="parTrans" cxnId="{495D5B73-DAAA-4431-9E78-227AEAF9EE7B}">
      <dgm:prSet/>
      <dgm:spPr/>
      <dgm:t>
        <a:bodyPr/>
        <a:lstStyle/>
        <a:p>
          <a:endParaRPr lang="en-US"/>
        </a:p>
      </dgm:t>
    </dgm:pt>
    <dgm:pt modelId="{EF1BDFEF-B746-4638-BCC7-2A61EA201614}" type="sibTrans" cxnId="{495D5B73-DAAA-4431-9E78-227AEAF9EE7B}">
      <dgm:prSet/>
      <dgm:spPr/>
      <dgm:t>
        <a:bodyPr/>
        <a:lstStyle/>
        <a:p>
          <a:endParaRPr lang="en-US"/>
        </a:p>
      </dgm:t>
    </dgm:pt>
    <dgm:pt modelId="{32C78799-E3FB-4240-A8AF-97A291C911AA}">
      <dgm:prSet/>
      <dgm:spPr/>
      <dgm:t>
        <a:bodyPr/>
        <a:lstStyle/>
        <a:p>
          <a:r>
            <a:rPr lang="en-US" dirty="0"/>
            <a:t>Diane Clarkson		</a:t>
          </a:r>
          <a:r>
            <a:rPr lang="en-US" dirty="0" err="1"/>
            <a:t>diane.clarkson@piercecountywa.gov</a:t>
          </a:r>
          <a:endParaRPr lang="en-US" dirty="0"/>
        </a:p>
      </dgm:t>
    </dgm:pt>
    <dgm:pt modelId="{10E8831F-09D5-D243-99D2-87D44322881D}" type="parTrans" cxnId="{5DD7DD37-30EE-D041-AC4A-2B45106C2FCC}">
      <dgm:prSet/>
      <dgm:spPr/>
      <dgm:t>
        <a:bodyPr/>
        <a:lstStyle/>
        <a:p>
          <a:endParaRPr lang="en-US"/>
        </a:p>
      </dgm:t>
    </dgm:pt>
    <dgm:pt modelId="{3D22E9C8-2FC3-FF45-8773-9EDEB75CAED2}" type="sibTrans" cxnId="{5DD7DD37-30EE-D041-AC4A-2B45106C2FCC}">
      <dgm:prSet/>
      <dgm:spPr/>
      <dgm:t>
        <a:bodyPr/>
        <a:lstStyle/>
        <a:p>
          <a:endParaRPr lang="en-US"/>
        </a:p>
      </dgm:t>
    </dgm:pt>
    <dgm:pt modelId="{809595B7-BFBD-4342-BC9D-7A03D85D4C81}">
      <dgm:prSet/>
      <dgm:spPr/>
      <dgm:t>
        <a:bodyPr/>
        <a:lstStyle/>
        <a:p>
          <a:r>
            <a:rPr lang="en-US" dirty="0"/>
            <a:t>Maria </a:t>
          </a:r>
          <a:r>
            <a:rPr lang="en-US" dirty="0" err="1"/>
            <a:t>Siguenza</a:t>
          </a:r>
          <a:r>
            <a:rPr lang="en-US" dirty="0"/>
            <a:t>		</a:t>
          </a:r>
          <a:r>
            <a:rPr lang="en-US" dirty="0" err="1"/>
            <a:t>maria.siguenza@cha.wa.gov</a:t>
          </a:r>
          <a:endParaRPr lang="en-US" dirty="0"/>
        </a:p>
      </dgm:t>
    </dgm:pt>
    <dgm:pt modelId="{6EF25713-D7D3-EA4F-B78B-983263B8CBF6}" type="parTrans" cxnId="{9A540CB1-B294-6D4F-B949-13968AE33DFF}">
      <dgm:prSet/>
      <dgm:spPr/>
      <dgm:t>
        <a:bodyPr/>
        <a:lstStyle/>
        <a:p>
          <a:endParaRPr lang="en-US"/>
        </a:p>
      </dgm:t>
    </dgm:pt>
    <dgm:pt modelId="{2AD822DB-FAE7-1945-8856-82EAA70AD6D1}" type="sibTrans" cxnId="{9A540CB1-B294-6D4F-B949-13968AE33DFF}">
      <dgm:prSet/>
      <dgm:spPr/>
      <dgm:t>
        <a:bodyPr/>
        <a:lstStyle/>
        <a:p>
          <a:endParaRPr lang="en-US"/>
        </a:p>
      </dgm:t>
    </dgm:pt>
    <dgm:pt modelId="{541108B6-ADBF-4444-BD08-DE1C35F1F5CF}">
      <dgm:prSet/>
      <dgm:spPr/>
      <dgm:t>
        <a:bodyPr/>
        <a:lstStyle/>
        <a:p>
          <a:r>
            <a:rPr lang="en-US" dirty="0"/>
            <a:t>Andrés Munoz		andresmunoz1@gmail.com	</a:t>
          </a:r>
        </a:p>
      </dgm:t>
    </dgm:pt>
    <dgm:pt modelId="{B77878D5-3604-3541-8448-B115484C7951}" type="parTrans" cxnId="{419B8794-BE44-4E47-A29B-0213711E6A22}">
      <dgm:prSet/>
      <dgm:spPr/>
      <dgm:t>
        <a:bodyPr/>
        <a:lstStyle/>
        <a:p>
          <a:endParaRPr lang="en-US"/>
        </a:p>
      </dgm:t>
    </dgm:pt>
    <dgm:pt modelId="{CBB2013E-D968-E946-B98A-25A829565E73}" type="sibTrans" cxnId="{419B8794-BE44-4E47-A29B-0213711E6A22}">
      <dgm:prSet/>
      <dgm:spPr/>
      <dgm:t>
        <a:bodyPr/>
        <a:lstStyle/>
        <a:p>
          <a:endParaRPr lang="en-US"/>
        </a:p>
      </dgm:t>
    </dgm:pt>
    <dgm:pt modelId="{332CDC9A-EE9C-2147-88CA-9CAAEFF18FE2}" type="pres">
      <dgm:prSet presAssocID="{DAD1FE7F-62F4-4E52-8C3A-0D82A75AD23F}" presName="vert0" presStyleCnt="0">
        <dgm:presLayoutVars>
          <dgm:dir/>
          <dgm:animOne val="branch"/>
          <dgm:animLvl val="lvl"/>
        </dgm:presLayoutVars>
      </dgm:prSet>
      <dgm:spPr/>
    </dgm:pt>
    <dgm:pt modelId="{F3686C5C-2071-3040-AF60-7E8648BCF7A8}" type="pres">
      <dgm:prSet presAssocID="{FBDC1C9F-FD08-46B7-B02C-BE6E7B356FC7}" presName="thickLine" presStyleLbl="alignNode1" presStyleIdx="0" presStyleCnt="11"/>
      <dgm:spPr/>
    </dgm:pt>
    <dgm:pt modelId="{733D7F79-1E7E-7648-82DF-3EB9F2DD920D}" type="pres">
      <dgm:prSet presAssocID="{FBDC1C9F-FD08-46B7-B02C-BE6E7B356FC7}" presName="horz1" presStyleCnt="0"/>
      <dgm:spPr/>
    </dgm:pt>
    <dgm:pt modelId="{47A6C0FD-D7D5-C74C-B253-B4389922B533}" type="pres">
      <dgm:prSet presAssocID="{FBDC1C9F-FD08-46B7-B02C-BE6E7B356FC7}" presName="tx1" presStyleLbl="revTx" presStyleIdx="0" presStyleCnt="11"/>
      <dgm:spPr/>
    </dgm:pt>
    <dgm:pt modelId="{53172DF6-DB2C-8F4A-B1C8-7EF51DC18998}" type="pres">
      <dgm:prSet presAssocID="{FBDC1C9F-FD08-46B7-B02C-BE6E7B356FC7}" presName="vert1" presStyleCnt="0"/>
      <dgm:spPr/>
    </dgm:pt>
    <dgm:pt modelId="{B9C4BE0F-6647-DE40-8C89-722C252B0AED}" type="pres">
      <dgm:prSet presAssocID="{9C2A30D3-05ED-4FF9-94E2-A77E98A89797}" presName="thickLine" presStyleLbl="alignNode1" presStyleIdx="1" presStyleCnt="11"/>
      <dgm:spPr/>
    </dgm:pt>
    <dgm:pt modelId="{CA4EAA48-6A08-7541-9A4E-0B8E79E0AE3F}" type="pres">
      <dgm:prSet presAssocID="{9C2A30D3-05ED-4FF9-94E2-A77E98A89797}" presName="horz1" presStyleCnt="0"/>
      <dgm:spPr/>
    </dgm:pt>
    <dgm:pt modelId="{D0071D04-67F3-BC4A-ADB1-88CB3016D1B0}" type="pres">
      <dgm:prSet presAssocID="{9C2A30D3-05ED-4FF9-94E2-A77E98A89797}" presName="tx1" presStyleLbl="revTx" presStyleIdx="1" presStyleCnt="11"/>
      <dgm:spPr/>
    </dgm:pt>
    <dgm:pt modelId="{756C2C0E-1C72-164E-98F1-577A56BC21EC}" type="pres">
      <dgm:prSet presAssocID="{9C2A30D3-05ED-4FF9-94E2-A77E98A89797}" presName="vert1" presStyleCnt="0"/>
      <dgm:spPr/>
    </dgm:pt>
    <dgm:pt modelId="{6C40576A-8C2A-7C46-9B1C-0D7A8303DC45}" type="pres">
      <dgm:prSet presAssocID="{C636DD42-3796-44B8-B166-6EE6D2F0644A}" presName="thickLine" presStyleLbl="alignNode1" presStyleIdx="2" presStyleCnt="11"/>
      <dgm:spPr/>
    </dgm:pt>
    <dgm:pt modelId="{6B295D30-121D-144D-BDD7-4B0170A971A1}" type="pres">
      <dgm:prSet presAssocID="{C636DD42-3796-44B8-B166-6EE6D2F0644A}" presName="horz1" presStyleCnt="0"/>
      <dgm:spPr/>
    </dgm:pt>
    <dgm:pt modelId="{4FF2F9D7-8A9D-A242-B757-55F629239962}" type="pres">
      <dgm:prSet presAssocID="{C636DD42-3796-44B8-B166-6EE6D2F0644A}" presName="tx1" presStyleLbl="revTx" presStyleIdx="2" presStyleCnt="11"/>
      <dgm:spPr/>
    </dgm:pt>
    <dgm:pt modelId="{2C295FB8-A68D-9D41-8CC2-7542C509A304}" type="pres">
      <dgm:prSet presAssocID="{C636DD42-3796-44B8-B166-6EE6D2F0644A}" presName="vert1" presStyleCnt="0"/>
      <dgm:spPr/>
    </dgm:pt>
    <dgm:pt modelId="{D41CB4C2-0FD0-044B-8681-497451489D15}" type="pres">
      <dgm:prSet presAssocID="{32C78799-E3FB-4240-A8AF-97A291C911AA}" presName="thickLine" presStyleLbl="alignNode1" presStyleIdx="3" presStyleCnt="11"/>
      <dgm:spPr/>
    </dgm:pt>
    <dgm:pt modelId="{CE420DA0-63AC-7049-87BD-AE8343B8AEEC}" type="pres">
      <dgm:prSet presAssocID="{32C78799-E3FB-4240-A8AF-97A291C911AA}" presName="horz1" presStyleCnt="0"/>
      <dgm:spPr/>
    </dgm:pt>
    <dgm:pt modelId="{2C4ADEAA-8339-C34A-B362-8689E9D6EB96}" type="pres">
      <dgm:prSet presAssocID="{32C78799-E3FB-4240-A8AF-97A291C911AA}" presName="tx1" presStyleLbl="revTx" presStyleIdx="3" presStyleCnt="11"/>
      <dgm:spPr/>
    </dgm:pt>
    <dgm:pt modelId="{3E43AA1E-8F30-8A41-88FA-AC9780BFB419}" type="pres">
      <dgm:prSet presAssocID="{32C78799-E3FB-4240-A8AF-97A291C911AA}" presName="vert1" presStyleCnt="0"/>
      <dgm:spPr/>
    </dgm:pt>
    <dgm:pt modelId="{A7B5A595-C1AA-F947-BB21-07B5F06F05F8}" type="pres">
      <dgm:prSet presAssocID="{6771E76E-B5CA-49D5-9AAE-39085DE8229B}" presName="thickLine" presStyleLbl="alignNode1" presStyleIdx="4" presStyleCnt="11"/>
      <dgm:spPr/>
    </dgm:pt>
    <dgm:pt modelId="{B350E995-EE61-B44B-B89F-6097DDE2C692}" type="pres">
      <dgm:prSet presAssocID="{6771E76E-B5CA-49D5-9AAE-39085DE8229B}" presName="horz1" presStyleCnt="0"/>
      <dgm:spPr/>
    </dgm:pt>
    <dgm:pt modelId="{A3BC3D4C-5452-4649-8FE7-1DBF53DD4994}" type="pres">
      <dgm:prSet presAssocID="{6771E76E-B5CA-49D5-9AAE-39085DE8229B}" presName="tx1" presStyleLbl="revTx" presStyleIdx="4" presStyleCnt="11"/>
      <dgm:spPr/>
    </dgm:pt>
    <dgm:pt modelId="{082A1525-2001-BA49-9AD3-F110649B4643}" type="pres">
      <dgm:prSet presAssocID="{6771E76E-B5CA-49D5-9AAE-39085DE8229B}" presName="vert1" presStyleCnt="0"/>
      <dgm:spPr/>
    </dgm:pt>
    <dgm:pt modelId="{8F3BFE86-C6C3-5D48-8119-DD85F6D54C58}" type="pres">
      <dgm:prSet presAssocID="{2C0D61B9-0EB3-4CD2-B9B5-8B34D79D10F4}" presName="thickLine" presStyleLbl="alignNode1" presStyleIdx="5" presStyleCnt="11"/>
      <dgm:spPr/>
    </dgm:pt>
    <dgm:pt modelId="{FED17C72-C364-444C-A4FF-1B506BBB6AD4}" type="pres">
      <dgm:prSet presAssocID="{2C0D61B9-0EB3-4CD2-B9B5-8B34D79D10F4}" presName="horz1" presStyleCnt="0"/>
      <dgm:spPr/>
    </dgm:pt>
    <dgm:pt modelId="{349F3A32-24E2-CF43-ACCC-7C1050F5034B}" type="pres">
      <dgm:prSet presAssocID="{2C0D61B9-0EB3-4CD2-B9B5-8B34D79D10F4}" presName="tx1" presStyleLbl="revTx" presStyleIdx="5" presStyleCnt="11"/>
      <dgm:spPr/>
    </dgm:pt>
    <dgm:pt modelId="{DE97FB9F-DACA-B24D-A895-BA8A89FE1F40}" type="pres">
      <dgm:prSet presAssocID="{2C0D61B9-0EB3-4CD2-B9B5-8B34D79D10F4}" presName="vert1" presStyleCnt="0"/>
      <dgm:spPr/>
    </dgm:pt>
    <dgm:pt modelId="{933BBA72-0A73-9945-849D-8FE433B213A0}" type="pres">
      <dgm:prSet presAssocID="{541108B6-ADBF-4444-BD08-DE1C35F1F5CF}" presName="thickLine" presStyleLbl="alignNode1" presStyleIdx="6" presStyleCnt="11"/>
      <dgm:spPr/>
    </dgm:pt>
    <dgm:pt modelId="{6FDD668C-5075-CD47-A821-029324E2CB7D}" type="pres">
      <dgm:prSet presAssocID="{541108B6-ADBF-4444-BD08-DE1C35F1F5CF}" presName="horz1" presStyleCnt="0"/>
      <dgm:spPr/>
    </dgm:pt>
    <dgm:pt modelId="{B9B6DF85-DAF6-6049-9DB5-3CDCC2B98258}" type="pres">
      <dgm:prSet presAssocID="{541108B6-ADBF-4444-BD08-DE1C35F1F5CF}" presName="tx1" presStyleLbl="revTx" presStyleIdx="6" presStyleCnt="11"/>
      <dgm:spPr/>
    </dgm:pt>
    <dgm:pt modelId="{C0018E77-4C66-9D4B-8B83-8131587B2D64}" type="pres">
      <dgm:prSet presAssocID="{541108B6-ADBF-4444-BD08-DE1C35F1F5CF}" presName="vert1" presStyleCnt="0"/>
      <dgm:spPr/>
    </dgm:pt>
    <dgm:pt modelId="{F15A7153-2B2D-494A-937D-F1BB3323004D}" type="pres">
      <dgm:prSet presAssocID="{D40935BB-8F69-46B4-8B5D-400D4C01BF33}" presName="thickLine" presStyleLbl="alignNode1" presStyleIdx="7" presStyleCnt="11"/>
      <dgm:spPr/>
    </dgm:pt>
    <dgm:pt modelId="{C9445DFC-ED57-F349-9F85-08C30C97734D}" type="pres">
      <dgm:prSet presAssocID="{D40935BB-8F69-46B4-8B5D-400D4C01BF33}" presName="horz1" presStyleCnt="0"/>
      <dgm:spPr/>
    </dgm:pt>
    <dgm:pt modelId="{33F777F3-0107-4040-BA17-433A66766130}" type="pres">
      <dgm:prSet presAssocID="{D40935BB-8F69-46B4-8B5D-400D4C01BF33}" presName="tx1" presStyleLbl="revTx" presStyleIdx="7" presStyleCnt="11"/>
      <dgm:spPr/>
    </dgm:pt>
    <dgm:pt modelId="{51921141-EE15-0A42-8D88-4CAC3410BEB0}" type="pres">
      <dgm:prSet presAssocID="{D40935BB-8F69-46B4-8B5D-400D4C01BF33}" presName="vert1" presStyleCnt="0"/>
      <dgm:spPr/>
    </dgm:pt>
    <dgm:pt modelId="{1BB1DD75-154D-6246-964B-808062B3A36F}" type="pres">
      <dgm:prSet presAssocID="{809595B7-BFBD-4342-BC9D-7A03D85D4C81}" presName="thickLine" presStyleLbl="alignNode1" presStyleIdx="8" presStyleCnt="11"/>
      <dgm:spPr/>
    </dgm:pt>
    <dgm:pt modelId="{176E21FB-CE6E-AE4A-A044-73E4EE7B66EA}" type="pres">
      <dgm:prSet presAssocID="{809595B7-BFBD-4342-BC9D-7A03D85D4C81}" presName="horz1" presStyleCnt="0"/>
      <dgm:spPr/>
    </dgm:pt>
    <dgm:pt modelId="{AB67C033-596D-EC48-9E67-C58912D7ADC7}" type="pres">
      <dgm:prSet presAssocID="{809595B7-BFBD-4342-BC9D-7A03D85D4C81}" presName="tx1" presStyleLbl="revTx" presStyleIdx="8" presStyleCnt="11"/>
      <dgm:spPr/>
    </dgm:pt>
    <dgm:pt modelId="{ECBD8D05-EC41-8A4D-9823-C3FD4542EE60}" type="pres">
      <dgm:prSet presAssocID="{809595B7-BFBD-4342-BC9D-7A03D85D4C81}" presName="vert1" presStyleCnt="0"/>
      <dgm:spPr/>
    </dgm:pt>
    <dgm:pt modelId="{5C32BD44-C10E-8149-8F02-6664BBC537BE}" type="pres">
      <dgm:prSet presAssocID="{617B6B8E-1A1C-4862-B101-15E3D8CF1E2F}" presName="thickLine" presStyleLbl="alignNode1" presStyleIdx="9" presStyleCnt="11"/>
      <dgm:spPr/>
    </dgm:pt>
    <dgm:pt modelId="{7DB55346-4B70-D54E-B166-79CF3563D8ED}" type="pres">
      <dgm:prSet presAssocID="{617B6B8E-1A1C-4862-B101-15E3D8CF1E2F}" presName="horz1" presStyleCnt="0"/>
      <dgm:spPr/>
    </dgm:pt>
    <dgm:pt modelId="{72A277DD-0555-D344-A35F-9D2AF96C84D2}" type="pres">
      <dgm:prSet presAssocID="{617B6B8E-1A1C-4862-B101-15E3D8CF1E2F}" presName="tx1" presStyleLbl="revTx" presStyleIdx="9" presStyleCnt="11"/>
      <dgm:spPr/>
    </dgm:pt>
    <dgm:pt modelId="{62ACD21F-1885-944E-816F-BBE5A73FC3B9}" type="pres">
      <dgm:prSet presAssocID="{617B6B8E-1A1C-4862-B101-15E3D8CF1E2F}" presName="vert1" presStyleCnt="0"/>
      <dgm:spPr/>
    </dgm:pt>
    <dgm:pt modelId="{687B334E-E420-DF45-9427-3E7381695E6E}" type="pres">
      <dgm:prSet presAssocID="{70A0CD84-B57F-4E73-9105-9A600FC73EA0}" presName="thickLine" presStyleLbl="alignNode1" presStyleIdx="10" presStyleCnt="11"/>
      <dgm:spPr/>
    </dgm:pt>
    <dgm:pt modelId="{B9DF2C9F-2694-3C41-952E-51700AFA6CA4}" type="pres">
      <dgm:prSet presAssocID="{70A0CD84-B57F-4E73-9105-9A600FC73EA0}" presName="horz1" presStyleCnt="0"/>
      <dgm:spPr/>
    </dgm:pt>
    <dgm:pt modelId="{6239A6ED-E344-4247-BB48-2D5A1394081D}" type="pres">
      <dgm:prSet presAssocID="{70A0CD84-B57F-4E73-9105-9A600FC73EA0}" presName="tx1" presStyleLbl="revTx" presStyleIdx="10" presStyleCnt="11"/>
      <dgm:spPr/>
    </dgm:pt>
    <dgm:pt modelId="{B602B670-FF70-5B46-9D52-BE540F6D2C1C}" type="pres">
      <dgm:prSet presAssocID="{70A0CD84-B57F-4E73-9105-9A600FC73EA0}" presName="vert1" presStyleCnt="0"/>
      <dgm:spPr/>
    </dgm:pt>
  </dgm:ptLst>
  <dgm:cxnLst>
    <dgm:cxn modelId="{A4128302-99FB-164D-8078-4F16CFE62C3A}" type="presOf" srcId="{FBDC1C9F-FD08-46B7-B02C-BE6E7B356FC7}" destId="{47A6C0FD-D7D5-C74C-B253-B4389922B533}" srcOrd="0" destOrd="0" presId="urn:microsoft.com/office/officeart/2008/layout/LinedList"/>
    <dgm:cxn modelId="{D70D0A11-2D1F-D54D-8C1E-BFA3F8825DEE}" type="presOf" srcId="{32C78799-E3FB-4240-A8AF-97A291C911AA}" destId="{2C4ADEAA-8339-C34A-B362-8689E9D6EB96}" srcOrd="0" destOrd="0" presId="urn:microsoft.com/office/officeart/2008/layout/LinedList"/>
    <dgm:cxn modelId="{9611A21E-C6D0-43B9-830F-26A07551E50D}" srcId="{DAD1FE7F-62F4-4E52-8C3A-0D82A75AD23F}" destId="{6771E76E-B5CA-49D5-9AAE-39085DE8229B}" srcOrd="4" destOrd="0" parTransId="{C5B63D20-2C47-4601-AC4B-AFAA2CB3CBD7}" sibTransId="{E537E880-4B6E-464D-ABF3-24A77208DFE9}"/>
    <dgm:cxn modelId="{AA9E532E-01B7-E74F-9FDB-AC21A45A314A}" type="presOf" srcId="{70A0CD84-B57F-4E73-9105-9A600FC73EA0}" destId="{6239A6ED-E344-4247-BB48-2D5A1394081D}" srcOrd="0" destOrd="0" presId="urn:microsoft.com/office/officeart/2008/layout/LinedList"/>
    <dgm:cxn modelId="{7586B437-57B7-488F-A09D-E92C63DEC87F}" srcId="{DAD1FE7F-62F4-4E52-8C3A-0D82A75AD23F}" destId="{D40935BB-8F69-46B4-8B5D-400D4C01BF33}" srcOrd="7" destOrd="0" parTransId="{3E41C7B8-B226-4A39-8078-5F82F23FB4D3}" sibTransId="{8C5F7461-A92B-41D1-9066-F2B087320B5B}"/>
    <dgm:cxn modelId="{5DD7DD37-30EE-D041-AC4A-2B45106C2FCC}" srcId="{DAD1FE7F-62F4-4E52-8C3A-0D82A75AD23F}" destId="{32C78799-E3FB-4240-A8AF-97A291C911AA}" srcOrd="3" destOrd="0" parTransId="{10E8831F-09D5-D243-99D2-87D44322881D}" sibTransId="{3D22E9C8-2FC3-FF45-8773-9EDEB75CAED2}"/>
    <dgm:cxn modelId="{F8F8CE59-6E26-4286-8DF4-5B571E634B39}" srcId="{DAD1FE7F-62F4-4E52-8C3A-0D82A75AD23F}" destId="{C636DD42-3796-44B8-B166-6EE6D2F0644A}" srcOrd="2" destOrd="0" parTransId="{3DB7C27A-F653-459D-93FF-56F2C27FEE85}" sibTransId="{56C5DC3B-60C4-412C-AC75-CD02049BAB8B}"/>
    <dgm:cxn modelId="{435E0A5C-D6AE-49E8-A5FD-70C325CB4D0F}" srcId="{DAD1FE7F-62F4-4E52-8C3A-0D82A75AD23F}" destId="{9C2A30D3-05ED-4FF9-94E2-A77E98A89797}" srcOrd="1" destOrd="0" parTransId="{E40D5F73-C8D1-433B-805C-31EF8F4219BC}" sibTransId="{987D51E2-5B45-4E97-8D1E-9F921EC21619}"/>
    <dgm:cxn modelId="{B6C56760-68AC-0F4C-82B4-B911DE922EB6}" type="presOf" srcId="{617B6B8E-1A1C-4862-B101-15E3D8CF1E2F}" destId="{72A277DD-0555-D344-A35F-9D2AF96C84D2}" srcOrd="0" destOrd="0" presId="urn:microsoft.com/office/officeart/2008/layout/LinedList"/>
    <dgm:cxn modelId="{C4155367-1DCE-4E52-8366-1D8908D096BD}" srcId="{DAD1FE7F-62F4-4E52-8C3A-0D82A75AD23F}" destId="{617B6B8E-1A1C-4862-B101-15E3D8CF1E2F}" srcOrd="9" destOrd="0" parTransId="{F819D893-2CAA-425F-B6C2-13680A48A3A2}" sibTransId="{D4974034-3D48-429C-A0E1-4A2296EC94A5}"/>
    <dgm:cxn modelId="{BE6E3368-ED24-2A4F-B83E-57DB9C236F3B}" type="presOf" srcId="{C636DD42-3796-44B8-B166-6EE6D2F0644A}" destId="{4FF2F9D7-8A9D-A242-B757-55F629239962}" srcOrd="0" destOrd="0" presId="urn:microsoft.com/office/officeart/2008/layout/LinedList"/>
    <dgm:cxn modelId="{495D5B73-DAAA-4431-9E78-227AEAF9EE7B}" srcId="{DAD1FE7F-62F4-4E52-8C3A-0D82A75AD23F}" destId="{70A0CD84-B57F-4E73-9105-9A600FC73EA0}" srcOrd="10" destOrd="0" parTransId="{46C40167-3929-492C-9543-70513B7604FE}" sibTransId="{EF1BDFEF-B746-4638-BCC7-2A61EA201614}"/>
    <dgm:cxn modelId="{498F688E-20F9-504F-8E1A-FD2B23F48EA8}" type="presOf" srcId="{DAD1FE7F-62F4-4E52-8C3A-0D82A75AD23F}" destId="{332CDC9A-EE9C-2147-88CA-9CAAEFF18FE2}" srcOrd="0" destOrd="0" presId="urn:microsoft.com/office/officeart/2008/layout/LinedList"/>
    <dgm:cxn modelId="{419B8794-BE44-4E47-A29B-0213711E6A22}" srcId="{DAD1FE7F-62F4-4E52-8C3A-0D82A75AD23F}" destId="{541108B6-ADBF-4444-BD08-DE1C35F1F5CF}" srcOrd="6" destOrd="0" parTransId="{B77878D5-3604-3541-8448-B115484C7951}" sibTransId="{CBB2013E-D968-E946-B98A-25A829565E73}"/>
    <dgm:cxn modelId="{842736A3-D609-4D44-A23B-60AF874B7BB4}" type="presOf" srcId="{9C2A30D3-05ED-4FF9-94E2-A77E98A89797}" destId="{D0071D04-67F3-BC4A-ADB1-88CB3016D1B0}" srcOrd="0" destOrd="0" presId="urn:microsoft.com/office/officeart/2008/layout/LinedList"/>
    <dgm:cxn modelId="{B31C51A7-DA68-2E45-BB6C-76FAF06CB19A}" type="presOf" srcId="{541108B6-ADBF-4444-BD08-DE1C35F1F5CF}" destId="{B9B6DF85-DAF6-6049-9DB5-3CDCC2B98258}" srcOrd="0" destOrd="0" presId="urn:microsoft.com/office/officeart/2008/layout/LinedList"/>
    <dgm:cxn modelId="{9A540CB1-B294-6D4F-B949-13968AE33DFF}" srcId="{DAD1FE7F-62F4-4E52-8C3A-0D82A75AD23F}" destId="{809595B7-BFBD-4342-BC9D-7A03D85D4C81}" srcOrd="8" destOrd="0" parTransId="{6EF25713-D7D3-EA4F-B78B-983263B8CBF6}" sibTransId="{2AD822DB-FAE7-1945-8856-82EAA70AD6D1}"/>
    <dgm:cxn modelId="{082BE1CE-69C8-0848-97CC-E3D46075FAD4}" type="presOf" srcId="{D40935BB-8F69-46B4-8B5D-400D4C01BF33}" destId="{33F777F3-0107-4040-BA17-433A66766130}" srcOrd="0" destOrd="0" presId="urn:microsoft.com/office/officeart/2008/layout/LinedList"/>
    <dgm:cxn modelId="{08C6B4D4-83E0-AA40-A54B-873172CFD53C}" type="presOf" srcId="{6771E76E-B5CA-49D5-9AAE-39085DE8229B}" destId="{A3BC3D4C-5452-4649-8FE7-1DBF53DD4994}" srcOrd="0" destOrd="0" presId="urn:microsoft.com/office/officeart/2008/layout/LinedList"/>
    <dgm:cxn modelId="{EA9991D9-065C-C247-B001-CA1118CA23A2}" type="presOf" srcId="{2C0D61B9-0EB3-4CD2-B9B5-8B34D79D10F4}" destId="{349F3A32-24E2-CF43-ACCC-7C1050F5034B}" srcOrd="0" destOrd="0" presId="urn:microsoft.com/office/officeart/2008/layout/LinedList"/>
    <dgm:cxn modelId="{9326A8DA-6816-E44C-9D50-C28B6E318153}" type="presOf" srcId="{809595B7-BFBD-4342-BC9D-7A03D85D4C81}" destId="{AB67C033-596D-EC48-9E67-C58912D7ADC7}" srcOrd="0" destOrd="0" presId="urn:microsoft.com/office/officeart/2008/layout/LinedList"/>
    <dgm:cxn modelId="{E9AE68E8-F673-4192-97E1-9246453EE8CB}" srcId="{DAD1FE7F-62F4-4E52-8C3A-0D82A75AD23F}" destId="{FBDC1C9F-FD08-46B7-B02C-BE6E7B356FC7}" srcOrd="0" destOrd="0" parTransId="{598174DF-1C97-4700-8FC3-6B0649FE5A5F}" sibTransId="{1CDD01DA-DB47-4B0B-A437-0601D6403A7F}"/>
    <dgm:cxn modelId="{424EA8F9-1948-46C9-B65F-FA40CCC014AB}" srcId="{DAD1FE7F-62F4-4E52-8C3A-0D82A75AD23F}" destId="{2C0D61B9-0EB3-4CD2-B9B5-8B34D79D10F4}" srcOrd="5" destOrd="0" parTransId="{3476CBFA-4596-4220-83F1-0AE82C7EDD75}" sibTransId="{D4B19503-99FA-46F9-9163-9F421C16962D}"/>
    <dgm:cxn modelId="{70A793EC-101F-E64C-B544-B897FFB7959A}" type="presParOf" srcId="{332CDC9A-EE9C-2147-88CA-9CAAEFF18FE2}" destId="{F3686C5C-2071-3040-AF60-7E8648BCF7A8}" srcOrd="0" destOrd="0" presId="urn:microsoft.com/office/officeart/2008/layout/LinedList"/>
    <dgm:cxn modelId="{F250D679-D895-9D4A-9993-BFD7E20A8EE2}" type="presParOf" srcId="{332CDC9A-EE9C-2147-88CA-9CAAEFF18FE2}" destId="{733D7F79-1E7E-7648-82DF-3EB9F2DD920D}" srcOrd="1" destOrd="0" presId="urn:microsoft.com/office/officeart/2008/layout/LinedList"/>
    <dgm:cxn modelId="{0B2E82FC-44E4-DD4E-91B2-6802ECA2C488}" type="presParOf" srcId="{733D7F79-1E7E-7648-82DF-3EB9F2DD920D}" destId="{47A6C0FD-D7D5-C74C-B253-B4389922B533}" srcOrd="0" destOrd="0" presId="urn:microsoft.com/office/officeart/2008/layout/LinedList"/>
    <dgm:cxn modelId="{870B7277-4EBD-E646-A7DC-9EEEB4BE012D}" type="presParOf" srcId="{733D7F79-1E7E-7648-82DF-3EB9F2DD920D}" destId="{53172DF6-DB2C-8F4A-B1C8-7EF51DC18998}" srcOrd="1" destOrd="0" presId="urn:microsoft.com/office/officeart/2008/layout/LinedList"/>
    <dgm:cxn modelId="{0D47AA1F-3E26-C84E-8E53-1BE9CFC3DD6D}" type="presParOf" srcId="{332CDC9A-EE9C-2147-88CA-9CAAEFF18FE2}" destId="{B9C4BE0F-6647-DE40-8C89-722C252B0AED}" srcOrd="2" destOrd="0" presId="urn:microsoft.com/office/officeart/2008/layout/LinedList"/>
    <dgm:cxn modelId="{45D540E3-585D-8349-98CC-DF03190862C7}" type="presParOf" srcId="{332CDC9A-EE9C-2147-88CA-9CAAEFF18FE2}" destId="{CA4EAA48-6A08-7541-9A4E-0B8E79E0AE3F}" srcOrd="3" destOrd="0" presId="urn:microsoft.com/office/officeart/2008/layout/LinedList"/>
    <dgm:cxn modelId="{91044794-A359-004F-8BCA-155D3DCA0A71}" type="presParOf" srcId="{CA4EAA48-6A08-7541-9A4E-0B8E79E0AE3F}" destId="{D0071D04-67F3-BC4A-ADB1-88CB3016D1B0}" srcOrd="0" destOrd="0" presId="urn:microsoft.com/office/officeart/2008/layout/LinedList"/>
    <dgm:cxn modelId="{719561AA-4423-CB4A-B63A-64AD1FBC0808}" type="presParOf" srcId="{CA4EAA48-6A08-7541-9A4E-0B8E79E0AE3F}" destId="{756C2C0E-1C72-164E-98F1-577A56BC21EC}" srcOrd="1" destOrd="0" presId="urn:microsoft.com/office/officeart/2008/layout/LinedList"/>
    <dgm:cxn modelId="{F5C00E94-7AE2-B241-B855-2B4843147F8C}" type="presParOf" srcId="{332CDC9A-EE9C-2147-88CA-9CAAEFF18FE2}" destId="{6C40576A-8C2A-7C46-9B1C-0D7A8303DC45}" srcOrd="4" destOrd="0" presId="urn:microsoft.com/office/officeart/2008/layout/LinedList"/>
    <dgm:cxn modelId="{DF0B5F38-6EE5-AC4D-B92F-C9DD3AF8E4F7}" type="presParOf" srcId="{332CDC9A-EE9C-2147-88CA-9CAAEFF18FE2}" destId="{6B295D30-121D-144D-BDD7-4B0170A971A1}" srcOrd="5" destOrd="0" presId="urn:microsoft.com/office/officeart/2008/layout/LinedList"/>
    <dgm:cxn modelId="{81BE9847-4C1A-B14D-8CC7-C7FF39E589AF}" type="presParOf" srcId="{6B295D30-121D-144D-BDD7-4B0170A971A1}" destId="{4FF2F9D7-8A9D-A242-B757-55F629239962}" srcOrd="0" destOrd="0" presId="urn:microsoft.com/office/officeart/2008/layout/LinedList"/>
    <dgm:cxn modelId="{534C7523-05F8-944F-9883-3EA9025743D6}" type="presParOf" srcId="{6B295D30-121D-144D-BDD7-4B0170A971A1}" destId="{2C295FB8-A68D-9D41-8CC2-7542C509A304}" srcOrd="1" destOrd="0" presId="urn:microsoft.com/office/officeart/2008/layout/LinedList"/>
    <dgm:cxn modelId="{BE87CBED-91B3-E144-A611-911B0CE937A6}" type="presParOf" srcId="{332CDC9A-EE9C-2147-88CA-9CAAEFF18FE2}" destId="{D41CB4C2-0FD0-044B-8681-497451489D15}" srcOrd="6" destOrd="0" presId="urn:microsoft.com/office/officeart/2008/layout/LinedList"/>
    <dgm:cxn modelId="{539879B4-205C-5B47-80A8-2989A57FD4E1}" type="presParOf" srcId="{332CDC9A-EE9C-2147-88CA-9CAAEFF18FE2}" destId="{CE420DA0-63AC-7049-87BD-AE8343B8AEEC}" srcOrd="7" destOrd="0" presId="urn:microsoft.com/office/officeart/2008/layout/LinedList"/>
    <dgm:cxn modelId="{D9DB7557-56F4-C04F-BFCF-08E37AF6F50C}" type="presParOf" srcId="{CE420DA0-63AC-7049-87BD-AE8343B8AEEC}" destId="{2C4ADEAA-8339-C34A-B362-8689E9D6EB96}" srcOrd="0" destOrd="0" presId="urn:microsoft.com/office/officeart/2008/layout/LinedList"/>
    <dgm:cxn modelId="{118AC90B-D2A2-F647-B674-6F5EB855A58A}" type="presParOf" srcId="{CE420DA0-63AC-7049-87BD-AE8343B8AEEC}" destId="{3E43AA1E-8F30-8A41-88FA-AC9780BFB419}" srcOrd="1" destOrd="0" presId="urn:microsoft.com/office/officeart/2008/layout/LinedList"/>
    <dgm:cxn modelId="{D0B974AA-232F-AC43-A310-08477FDDB82F}" type="presParOf" srcId="{332CDC9A-EE9C-2147-88CA-9CAAEFF18FE2}" destId="{A7B5A595-C1AA-F947-BB21-07B5F06F05F8}" srcOrd="8" destOrd="0" presId="urn:microsoft.com/office/officeart/2008/layout/LinedList"/>
    <dgm:cxn modelId="{65717F7C-C01C-C748-A0E1-964D14B6A735}" type="presParOf" srcId="{332CDC9A-EE9C-2147-88CA-9CAAEFF18FE2}" destId="{B350E995-EE61-B44B-B89F-6097DDE2C692}" srcOrd="9" destOrd="0" presId="urn:microsoft.com/office/officeart/2008/layout/LinedList"/>
    <dgm:cxn modelId="{FB38662D-33B5-CC4C-8D2B-7CFDFEAB9485}" type="presParOf" srcId="{B350E995-EE61-B44B-B89F-6097DDE2C692}" destId="{A3BC3D4C-5452-4649-8FE7-1DBF53DD4994}" srcOrd="0" destOrd="0" presId="urn:microsoft.com/office/officeart/2008/layout/LinedList"/>
    <dgm:cxn modelId="{51A743E4-82F2-934E-AAC1-A5529AE96EF0}" type="presParOf" srcId="{B350E995-EE61-B44B-B89F-6097DDE2C692}" destId="{082A1525-2001-BA49-9AD3-F110649B4643}" srcOrd="1" destOrd="0" presId="urn:microsoft.com/office/officeart/2008/layout/LinedList"/>
    <dgm:cxn modelId="{389C8DCD-AE84-8747-BA89-02D29973298D}" type="presParOf" srcId="{332CDC9A-EE9C-2147-88CA-9CAAEFF18FE2}" destId="{8F3BFE86-C6C3-5D48-8119-DD85F6D54C58}" srcOrd="10" destOrd="0" presId="urn:microsoft.com/office/officeart/2008/layout/LinedList"/>
    <dgm:cxn modelId="{78D34745-B086-1942-82B8-09172A6FA472}" type="presParOf" srcId="{332CDC9A-EE9C-2147-88CA-9CAAEFF18FE2}" destId="{FED17C72-C364-444C-A4FF-1B506BBB6AD4}" srcOrd="11" destOrd="0" presId="urn:microsoft.com/office/officeart/2008/layout/LinedList"/>
    <dgm:cxn modelId="{E97F3A43-F8D5-6443-A6E9-AC22F8A08777}" type="presParOf" srcId="{FED17C72-C364-444C-A4FF-1B506BBB6AD4}" destId="{349F3A32-24E2-CF43-ACCC-7C1050F5034B}" srcOrd="0" destOrd="0" presId="urn:microsoft.com/office/officeart/2008/layout/LinedList"/>
    <dgm:cxn modelId="{FA39A9EE-6A9C-D74E-867D-639DBED1CF9B}" type="presParOf" srcId="{FED17C72-C364-444C-A4FF-1B506BBB6AD4}" destId="{DE97FB9F-DACA-B24D-A895-BA8A89FE1F40}" srcOrd="1" destOrd="0" presId="urn:microsoft.com/office/officeart/2008/layout/LinedList"/>
    <dgm:cxn modelId="{22B0B0A9-DD29-D948-95DE-93786DCCE6AB}" type="presParOf" srcId="{332CDC9A-EE9C-2147-88CA-9CAAEFF18FE2}" destId="{933BBA72-0A73-9945-849D-8FE433B213A0}" srcOrd="12" destOrd="0" presId="urn:microsoft.com/office/officeart/2008/layout/LinedList"/>
    <dgm:cxn modelId="{34FD4FF7-1C64-554A-817A-EADBC6F699A8}" type="presParOf" srcId="{332CDC9A-EE9C-2147-88CA-9CAAEFF18FE2}" destId="{6FDD668C-5075-CD47-A821-029324E2CB7D}" srcOrd="13" destOrd="0" presId="urn:microsoft.com/office/officeart/2008/layout/LinedList"/>
    <dgm:cxn modelId="{EFFA6E31-5004-FA4C-BD9F-835C237DD7B2}" type="presParOf" srcId="{6FDD668C-5075-CD47-A821-029324E2CB7D}" destId="{B9B6DF85-DAF6-6049-9DB5-3CDCC2B98258}" srcOrd="0" destOrd="0" presId="urn:microsoft.com/office/officeart/2008/layout/LinedList"/>
    <dgm:cxn modelId="{403DD174-0417-4D42-BC22-A1BC34F17C18}" type="presParOf" srcId="{6FDD668C-5075-CD47-A821-029324E2CB7D}" destId="{C0018E77-4C66-9D4B-8B83-8131587B2D64}" srcOrd="1" destOrd="0" presId="urn:microsoft.com/office/officeart/2008/layout/LinedList"/>
    <dgm:cxn modelId="{0AB739C3-7EDC-2E40-8084-A71454F65730}" type="presParOf" srcId="{332CDC9A-EE9C-2147-88CA-9CAAEFF18FE2}" destId="{F15A7153-2B2D-494A-937D-F1BB3323004D}" srcOrd="14" destOrd="0" presId="urn:microsoft.com/office/officeart/2008/layout/LinedList"/>
    <dgm:cxn modelId="{8D1C35A7-5A68-1047-80F9-69BFB49E0A6D}" type="presParOf" srcId="{332CDC9A-EE9C-2147-88CA-9CAAEFF18FE2}" destId="{C9445DFC-ED57-F349-9F85-08C30C97734D}" srcOrd="15" destOrd="0" presId="urn:microsoft.com/office/officeart/2008/layout/LinedList"/>
    <dgm:cxn modelId="{03EBF16F-3821-264F-827D-D85B1C6BEA32}" type="presParOf" srcId="{C9445DFC-ED57-F349-9F85-08C30C97734D}" destId="{33F777F3-0107-4040-BA17-433A66766130}" srcOrd="0" destOrd="0" presId="urn:microsoft.com/office/officeart/2008/layout/LinedList"/>
    <dgm:cxn modelId="{6CB71EFA-B69B-6741-9491-4DD54530D810}" type="presParOf" srcId="{C9445DFC-ED57-F349-9F85-08C30C97734D}" destId="{51921141-EE15-0A42-8D88-4CAC3410BEB0}" srcOrd="1" destOrd="0" presId="urn:microsoft.com/office/officeart/2008/layout/LinedList"/>
    <dgm:cxn modelId="{AA14B0CB-0E82-4542-8EAA-8C5A3958C4BD}" type="presParOf" srcId="{332CDC9A-EE9C-2147-88CA-9CAAEFF18FE2}" destId="{1BB1DD75-154D-6246-964B-808062B3A36F}" srcOrd="16" destOrd="0" presId="urn:microsoft.com/office/officeart/2008/layout/LinedList"/>
    <dgm:cxn modelId="{CC0E1B17-68C2-CA41-B46D-7D9C4A79FC88}" type="presParOf" srcId="{332CDC9A-EE9C-2147-88CA-9CAAEFF18FE2}" destId="{176E21FB-CE6E-AE4A-A044-73E4EE7B66EA}" srcOrd="17" destOrd="0" presId="urn:microsoft.com/office/officeart/2008/layout/LinedList"/>
    <dgm:cxn modelId="{94DC6549-2B45-E74B-B225-53D2748286C8}" type="presParOf" srcId="{176E21FB-CE6E-AE4A-A044-73E4EE7B66EA}" destId="{AB67C033-596D-EC48-9E67-C58912D7ADC7}" srcOrd="0" destOrd="0" presId="urn:microsoft.com/office/officeart/2008/layout/LinedList"/>
    <dgm:cxn modelId="{C6EF2DF7-2F82-1543-B374-81E8CE39CC37}" type="presParOf" srcId="{176E21FB-CE6E-AE4A-A044-73E4EE7B66EA}" destId="{ECBD8D05-EC41-8A4D-9823-C3FD4542EE60}" srcOrd="1" destOrd="0" presId="urn:microsoft.com/office/officeart/2008/layout/LinedList"/>
    <dgm:cxn modelId="{7EDE37CA-F721-B044-9422-2906A3ED3C09}" type="presParOf" srcId="{332CDC9A-EE9C-2147-88CA-9CAAEFF18FE2}" destId="{5C32BD44-C10E-8149-8F02-6664BBC537BE}" srcOrd="18" destOrd="0" presId="urn:microsoft.com/office/officeart/2008/layout/LinedList"/>
    <dgm:cxn modelId="{C2FDC77A-723D-A54D-89E9-BA03C598A921}" type="presParOf" srcId="{332CDC9A-EE9C-2147-88CA-9CAAEFF18FE2}" destId="{7DB55346-4B70-D54E-B166-79CF3563D8ED}" srcOrd="19" destOrd="0" presId="urn:microsoft.com/office/officeart/2008/layout/LinedList"/>
    <dgm:cxn modelId="{7F9486BB-8884-2442-B9B9-9630CEC5D926}" type="presParOf" srcId="{7DB55346-4B70-D54E-B166-79CF3563D8ED}" destId="{72A277DD-0555-D344-A35F-9D2AF96C84D2}" srcOrd="0" destOrd="0" presId="urn:microsoft.com/office/officeart/2008/layout/LinedList"/>
    <dgm:cxn modelId="{EE0EF8DB-6D0F-7245-85C5-6632BD9E5F8D}" type="presParOf" srcId="{7DB55346-4B70-D54E-B166-79CF3563D8ED}" destId="{62ACD21F-1885-944E-816F-BBE5A73FC3B9}" srcOrd="1" destOrd="0" presId="urn:microsoft.com/office/officeart/2008/layout/LinedList"/>
    <dgm:cxn modelId="{C9330C86-51B7-D34B-8E93-651E40CBBB31}" type="presParOf" srcId="{332CDC9A-EE9C-2147-88CA-9CAAEFF18FE2}" destId="{687B334E-E420-DF45-9427-3E7381695E6E}" srcOrd="20" destOrd="0" presId="urn:microsoft.com/office/officeart/2008/layout/LinedList"/>
    <dgm:cxn modelId="{2BF18348-CF02-CA4F-BB8B-00E5D59296BB}" type="presParOf" srcId="{332CDC9A-EE9C-2147-88CA-9CAAEFF18FE2}" destId="{B9DF2C9F-2694-3C41-952E-51700AFA6CA4}" srcOrd="21" destOrd="0" presId="urn:microsoft.com/office/officeart/2008/layout/LinedList"/>
    <dgm:cxn modelId="{18099F5E-7879-B048-AE1F-4018CBCF7A4E}" type="presParOf" srcId="{B9DF2C9F-2694-3C41-952E-51700AFA6CA4}" destId="{6239A6ED-E344-4247-BB48-2D5A1394081D}" srcOrd="0" destOrd="0" presId="urn:microsoft.com/office/officeart/2008/layout/LinedList"/>
    <dgm:cxn modelId="{1B9F74C0-22B2-9449-B881-606B645678E8}" type="presParOf" srcId="{B9DF2C9F-2694-3C41-952E-51700AFA6CA4}" destId="{B602B670-FF70-5B46-9D52-BE540F6D2C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D1FE7F-62F4-4E52-8C3A-0D82A75AD2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1980DB-9ED7-2843-B00C-26E1A2F52420}">
      <dgm:prSet/>
      <dgm:spPr/>
      <dgm:t>
        <a:bodyPr/>
        <a:lstStyle/>
        <a:p>
          <a:r>
            <a:rPr lang="en-US" dirty="0"/>
            <a:t>Judge Theresa Doyle		</a:t>
          </a:r>
          <a:r>
            <a:rPr lang="en-US" dirty="0" err="1"/>
            <a:t>theresa.doyle@kingcounty.gov</a:t>
          </a:r>
          <a:endParaRPr lang="en-US" dirty="0"/>
        </a:p>
      </dgm:t>
    </dgm:pt>
    <dgm:pt modelId="{F55EE15A-B655-1D49-925B-C050EF2E00DF}" type="parTrans" cxnId="{36B9B1D3-48E2-9E4B-97FC-ABF303101F45}">
      <dgm:prSet/>
      <dgm:spPr/>
      <dgm:t>
        <a:bodyPr/>
        <a:lstStyle/>
        <a:p>
          <a:endParaRPr lang="en-US"/>
        </a:p>
      </dgm:t>
    </dgm:pt>
    <dgm:pt modelId="{368D5638-4373-0141-B4F9-B17343EC750D}" type="sibTrans" cxnId="{36B9B1D3-48E2-9E4B-97FC-ABF303101F45}">
      <dgm:prSet/>
      <dgm:spPr/>
      <dgm:t>
        <a:bodyPr/>
        <a:lstStyle/>
        <a:p>
          <a:endParaRPr lang="en-US"/>
        </a:p>
      </dgm:t>
    </dgm:pt>
    <dgm:pt modelId="{147D3CC3-3988-654E-BD41-CFE6867B23AF}">
      <dgm:prSet/>
      <dgm:spPr/>
      <dgm:t>
        <a:bodyPr/>
        <a:lstStyle/>
        <a:p>
          <a:r>
            <a:rPr lang="en-US" dirty="0"/>
            <a:t>Judge David Keenan		</a:t>
          </a:r>
          <a:r>
            <a:rPr lang="en-US" dirty="0" err="1"/>
            <a:t>david.keenan@kingcounty.gov</a:t>
          </a:r>
          <a:endParaRPr lang="en-US" dirty="0"/>
        </a:p>
      </dgm:t>
    </dgm:pt>
    <dgm:pt modelId="{A65C9758-A32B-C34D-BE6B-AD27E114EB1E}" type="parTrans" cxnId="{63B60E1E-91FB-5C4A-8926-00F012B58466}">
      <dgm:prSet/>
      <dgm:spPr/>
      <dgm:t>
        <a:bodyPr/>
        <a:lstStyle/>
        <a:p>
          <a:endParaRPr lang="en-US"/>
        </a:p>
      </dgm:t>
    </dgm:pt>
    <dgm:pt modelId="{01405242-37C7-3445-808E-2BDCF2E581EB}" type="sibTrans" cxnId="{63B60E1E-91FB-5C4A-8926-00F012B58466}">
      <dgm:prSet/>
      <dgm:spPr/>
      <dgm:t>
        <a:bodyPr/>
        <a:lstStyle/>
        <a:p>
          <a:endParaRPr lang="en-US"/>
        </a:p>
      </dgm:t>
    </dgm:pt>
    <dgm:pt modelId="{DECD69DD-4DDC-4D45-9858-9D7E3100170A}">
      <dgm:prSet/>
      <dgm:spPr/>
      <dgm:t>
        <a:bodyPr/>
        <a:lstStyle/>
        <a:p>
          <a:r>
            <a:rPr lang="en-US" dirty="0" err="1"/>
            <a:t>Mynor</a:t>
          </a:r>
          <a:r>
            <a:rPr lang="en-US" dirty="0"/>
            <a:t> Lopez			lopezm4@seattleu.edu</a:t>
          </a:r>
        </a:p>
      </dgm:t>
    </dgm:pt>
    <dgm:pt modelId="{B4860417-FC79-0B47-A3ED-8E482FC37CD9}" type="parTrans" cxnId="{D727C5BD-3454-6B4A-9ADE-9B21051AD038}">
      <dgm:prSet/>
      <dgm:spPr/>
      <dgm:t>
        <a:bodyPr/>
        <a:lstStyle/>
        <a:p>
          <a:endParaRPr lang="en-US"/>
        </a:p>
      </dgm:t>
    </dgm:pt>
    <dgm:pt modelId="{10DDF34F-5793-C144-8EA2-D54F4F3D1D7B}" type="sibTrans" cxnId="{D727C5BD-3454-6B4A-9ADE-9B21051AD038}">
      <dgm:prSet/>
      <dgm:spPr/>
      <dgm:t>
        <a:bodyPr/>
        <a:lstStyle/>
        <a:p>
          <a:endParaRPr lang="en-US"/>
        </a:p>
      </dgm:t>
    </dgm:pt>
    <dgm:pt modelId="{1BEA65C5-3F77-A847-BB63-7010DAAA9835}">
      <dgm:prSet/>
      <dgm:spPr/>
      <dgm:t>
        <a:bodyPr/>
        <a:lstStyle/>
        <a:p>
          <a:r>
            <a:rPr lang="en-US" dirty="0"/>
            <a:t>Tori Sullivan Lavoie		</a:t>
          </a:r>
          <a:r>
            <a:rPr lang="en-US" dirty="0" err="1"/>
            <a:t>sullivantori@seattleu.edu</a:t>
          </a:r>
          <a:endParaRPr lang="en-US" dirty="0"/>
        </a:p>
      </dgm:t>
    </dgm:pt>
    <dgm:pt modelId="{8CD11E8E-8E9A-204A-A80C-F99FF3D71776}" type="parTrans" cxnId="{90CB71C7-6AA4-FF46-A11A-49CF12CA2FD3}">
      <dgm:prSet/>
      <dgm:spPr/>
      <dgm:t>
        <a:bodyPr/>
        <a:lstStyle/>
        <a:p>
          <a:endParaRPr lang="en-US"/>
        </a:p>
      </dgm:t>
    </dgm:pt>
    <dgm:pt modelId="{7B64F6D0-3CFE-F449-9D86-055611262FCF}" type="sibTrans" cxnId="{90CB71C7-6AA4-FF46-A11A-49CF12CA2FD3}">
      <dgm:prSet/>
      <dgm:spPr/>
      <dgm:t>
        <a:bodyPr/>
        <a:lstStyle/>
        <a:p>
          <a:endParaRPr lang="en-US"/>
        </a:p>
      </dgm:t>
    </dgm:pt>
    <dgm:pt modelId="{A5AD8E13-5F15-774C-8A95-13EECBD30244}">
      <dgm:prSet/>
      <dgm:spPr/>
      <dgm:t>
        <a:bodyPr/>
        <a:lstStyle/>
        <a:p>
          <a:r>
            <a:rPr lang="en-US" dirty="0"/>
            <a:t>Louisa Florio			</a:t>
          </a:r>
          <a:r>
            <a:rPr lang="en-US" dirty="0" err="1"/>
            <a:t>floriol@seattleu.edu</a:t>
          </a:r>
          <a:endParaRPr lang="en-US" dirty="0"/>
        </a:p>
      </dgm:t>
    </dgm:pt>
    <dgm:pt modelId="{C884423F-EEDD-AB40-A0B2-73211E40292E}" type="parTrans" cxnId="{A6F03159-3D33-8D45-8E92-5399AFDC0AE8}">
      <dgm:prSet/>
      <dgm:spPr/>
      <dgm:t>
        <a:bodyPr/>
        <a:lstStyle/>
        <a:p>
          <a:endParaRPr lang="en-US"/>
        </a:p>
      </dgm:t>
    </dgm:pt>
    <dgm:pt modelId="{C4327238-C9D7-8D4D-9E91-B2A178A1996F}" type="sibTrans" cxnId="{A6F03159-3D33-8D45-8E92-5399AFDC0AE8}">
      <dgm:prSet/>
      <dgm:spPr/>
      <dgm:t>
        <a:bodyPr/>
        <a:lstStyle/>
        <a:p>
          <a:endParaRPr lang="en-US"/>
        </a:p>
      </dgm:t>
    </dgm:pt>
    <dgm:pt modelId="{8A2909F3-4954-BF4C-B5F7-F9A1B3DCBB4E}">
      <dgm:prSet/>
      <dgm:spPr/>
      <dgm:t>
        <a:bodyPr/>
        <a:lstStyle/>
        <a:p>
          <a:r>
            <a:rPr lang="en-US" dirty="0"/>
            <a:t>Jaime Hawk			</a:t>
          </a:r>
          <a:r>
            <a:rPr lang="en-US" dirty="0" err="1"/>
            <a:t>jhawk@aclu-wa.org</a:t>
          </a:r>
          <a:endParaRPr lang="en-US" dirty="0"/>
        </a:p>
      </dgm:t>
    </dgm:pt>
    <dgm:pt modelId="{0142BED2-156B-B043-A63D-9E5C6EF7EA04}" type="parTrans" cxnId="{4D092E3F-819E-8643-9B60-CEC95DF0FF84}">
      <dgm:prSet/>
      <dgm:spPr/>
      <dgm:t>
        <a:bodyPr/>
        <a:lstStyle/>
        <a:p>
          <a:endParaRPr lang="en-US"/>
        </a:p>
      </dgm:t>
    </dgm:pt>
    <dgm:pt modelId="{39E72528-64EB-E247-BCAF-40E75F970CCB}" type="sibTrans" cxnId="{4D092E3F-819E-8643-9B60-CEC95DF0FF84}">
      <dgm:prSet/>
      <dgm:spPr/>
      <dgm:t>
        <a:bodyPr/>
        <a:lstStyle/>
        <a:p>
          <a:endParaRPr lang="en-US"/>
        </a:p>
      </dgm:t>
    </dgm:pt>
    <dgm:pt modelId="{8273EE75-6186-414E-B3C5-90383AE69FD4}">
      <dgm:prSet/>
      <dgm:spPr/>
      <dgm:t>
        <a:bodyPr/>
        <a:lstStyle/>
        <a:p>
          <a:r>
            <a:rPr lang="en-US" dirty="0"/>
            <a:t>Anne Lee			</a:t>
          </a:r>
          <a:r>
            <a:rPr lang="en-US" dirty="0" err="1"/>
            <a:t>anne.lee@teamchild.org</a:t>
          </a:r>
          <a:endParaRPr lang="en-US" dirty="0"/>
        </a:p>
      </dgm:t>
    </dgm:pt>
    <dgm:pt modelId="{7AC35EB4-1257-4845-98E3-7B7E089D6918}" type="parTrans" cxnId="{0E1C9E5B-C7CC-ED4B-9455-E4A5BAAFE795}">
      <dgm:prSet/>
      <dgm:spPr/>
      <dgm:t>
        <a:bodyPr/>
        <a:lstStyle/>
        <a:p>
          <a:endParaRPr lang="en-US"/>
        </a:p>
      </dgm:t>
    </dgm:pt>
    <dgm:pt modelId="{030D6B9F-225F-4246-94E0-5CDB6DD3654E}" type="sibTrans" cxnId="{0E1C9E5B-C7CC-ED4B-9455-E4A5BAAFE795}">
      <dgm:prSet/>
      <dgm:spPr/>
      <dgm:t>
        <a:bodyPr/>
        <a:lstStyle/>
        <a:p>
          <a:endParaRPr lang="en-US"/>
        </a:p>
      </dgm:t>
    </dgm:pt>
    <dgm:pt modelId="{73A9E2B4-AF46-1840-8AC8-2EEADBDDE311}">
      <dgm:prSet/>
      <dgm:spPr/>
      <dgm:t>
        <a:bodyPr/>
        <a:lstStyle/>
        <a:p>
          <a:r>
            <a:rPr lang="en-US" dirty="0"/>
            <a:t>Jessica Levin			</a:t>
          </a:r>
          <a:r>
            <a:rPr lang="en-US" dirty="0" err="1"/>
            <a:t>levineje@seattleu.edu</a:t>
          </a:r>
          <a:endParaRPr lang="en-US" dirty="0"/>
        </a:p>
      </dgm:t>
    </dgm:pt>
    <dgm:pt modelId="{70348AA4-BC9E-934F-83F9-E3AD88FB2867}" type="parTrans" cxnId="{C7929C26-849B-E142-913E-6F113A47A1CD}">
      <dgm:prSet/>
      <dgm:spPr/>
      <dgm:t>
        <a:bodyPr/>
        <a:lstStyle/>
        <a:p>
          <a:endParaRPr lang="en-US"/>
        </a:p>
      </dgm:t>
    </dgm:pt>
    <dgm:pt modelId="{2DA4CC00-4670-5A4A-88B5-266169D7EFCE}" type="sibTrans" cxnId="{C7929C26-849B-E142-913E-6F113A47A1CD}">
      <dgm:prSet/>
      <dgm:spPr/>
      <dgm:t>
        <a:bodyPr/>
        <a:lstStyle/>
        <a:p>
          <a:endParaRPr lang="en-US"/>
        </a:p>
      </dgm:t>
    </dgm:pt>
    <dgm:pt modelId="{390D0116-8EDD-C148-A210-64B379DDE06C}">
      <dgm:prSet/>
      <dgm:spPr/>
      <dgm:t>
        <a:bodyPr/>
        <a:lstStyle/>
        <a:p>
          <a:r>
            <a:rPr lang="en-US" dirty="0"/>
            <a:t>Hickory Gateless			</a:t>
          </a:r>
          <a:r>
            <a:rPr lang="en-US" dirty="0" err="1"/>
            <a:t>hickory@mockingbirdsociety.org</a:t>
          </a:r>
          <a:endParaRPr lang="en-US" dirty="0"/>
        </a:p>
      </dgm:t>
    </dgm:pt>
    <dgm:pt modelId="{F23F1CB9-F226-244F-86D2-AA10516CB1E1}" type="parTrans" cxnId="{B351E171-CD3E-6E45-BA12-CF9144F9CAC1}">
      <dgm:prSet/>
      <dgm:spPr/>
      <dgm:t>
        <a:bodyPr/>
        <a:lstStyle/>
        <a:p>
          <a:endParaRPr lang="en-US"/>
        </a:p>
      </dgm:t>
    </dgm:pt>
    <dgm:pt modelId="{B47144BE-3F46-6E45-9D1C-4064FF6B2BB0}" type="sibTrans" cxnId="{B351E171-CD3E-6E45-BA12-CF9144F9CAC1}">
      <dgm:prSet/>
      <dgm:spPr/>
      <dgm:t>
        <a:bodyPr/>
        <a:lstStyle/>
        <a:p>
          <a:endParaRPr lang="en-US"/>
        </a:p>
      </dgm:t>
    </dgm:pt>
    <dgm:pt modelId="{D7CBDBC9-E11B-A745-A00B-24D0FFABB0A0}">
      <dgm:prSet/>
      <dgm:spPr/>
      <dgm:t>
        <a:bodyPr/>
        <a:lstStyle/>
        <a:p>
          <a:r>
            <a:rPr lang="en-US" dirty="0"/>
            <a:t>Gloria Ochoa-Bruck		</a:t>
          </a:r>
          <a:r>
            <a:rPr lang="en-US" dirty="0" err="1"/>
            <a:t>gochoabruck@outlook.com</a:t>
          </a:r>
          <a:endParaRPr lang="en-US" dirty="0"/>
        </a:p>
      </dgm:t>
    </dgm:pt>
    <dgm:pt modelId="{C274CB75-8C47-1B43-945B-3BC354D343FD}" type="parTrans" cxnId="{32F38F5B-21FC-CF46-94B0-08CE4DCB228B}">
      <dgm:prSet/>
      <dgm:spPr/>
      <dgm:t>
        <a:bodyPr/>
        <a:lstStyle/>
        <a:p>
          <a:endParaRPr lang="en-US"/>
        </a:p>
      </dgm:t>
    </dgm:pt>
    <dgm:pt modelId="{5342045D-596B-F140-9636-70DB7EE46C47}" type="sibTrans" cxnId="{32F38F5B-21FC-CF46-94B0-08CE4DCB228B}">
      <dgm:prSet/>
      <dgm:spPr/>
      <dgm:t>
        <a:bodyPr/>
        <a:lstStyle/>
        <a:p>
          <a:endParaRPr lang="en-US"/>
        </a:p>
      </dgm:t>
    </dgm:pt>
    <dgm:pt modelId="{858E508E-A628-2242-87D5-A0BE82517503}">
      <dgm:prSet/>
      <dgm:spPr/>
      <dgm:t>
        <a:bodyPr/>
        <a:lstStyle/>
        <a:p>
          <a:r>
            <a:rPr lang="en-US" dirty="0"/>
            <a:t>Kendrick Washington		</a:t>
          </a:r>
          <a:r>
            <a:rPr lang="en-US" dirty="0" err="1"/>
            <a:t>kwashington@aclu-wa.org</a:t>
          </a:r>
          <a:endParaRPr lang="en-US" dirty="0"/>
        </a:p>
      </dgm:t>
    </dgm:pt>
    <dgm:pt modelId="{CD719554-7F63-964D-A8DE-B7E5C2E8B4B5}" type="parTrans" cxnId="{1C0B3888-92E6-8343-B2B6-5A5BD7577139}">
      <dgm:prSet/>
      <dgm:spPr/>
      <dgm:t>
        <a:bodyPr/>
        <a:lstStyle/>
        <a:p>
          <a:endParaRPr lang="en-US"/>
        </a:p>
      </dgm:t>
    </dgm:pt>
    <dgm:pt modelId="{8D4E2971-CEEC-A64F-AA1B-BA6D6F1F71F4}" type="sibTrans" cxnId="{1C0B3888-92E6-8343-B2B6-5A5BD7577139}">
      <dgm:prSet/>
      <dgm:spPr/>
      <dgm:t>
        <a:bodyPr/>
        <a:lstStyle/>
        <a:p>
          <a:endParaRPr lang="en-US"/>
        </a:p>
      </dgm:t>
    </dgm:pt>
    <dgm:pt modelId="{6770B2B1-FD17-CC47-9624-5142B407F163}">
      <dgm:prSet/>
      <dgm:spPr/>
      <dgm:t>
        <a:bodyPr/>
        <a:lstStyle/>
        <a:p>
          <a:r>
            <a:rPr lang="en-US" dirty="0"/>
            <a:t>Sara </a:t>
          </a:r>
          <a:r>
            <a:rPr lang="en-US" dirty="0" err="1"/>
            <a:t>Zier</a:t>
          </a:r>
          <a:r>
            <a:rPr lang="en-US" dirty="0"/>
            <a:t>			</a:t>
          </a:r>
          <a:r>
            <a:rPr lang="en-US" dirty="0" err="1"/>
            <a:t>sara.zier@teamchild.org</a:t>
          </a:r>
          <a:endParaRPr lang="en-US" dirty="0"/>
        </a:p>
      </dgm:t>
    </dgm:pt>
    <dgm:pt modelId="{B48D1FB5-3DB0-1B4F-AB74-41B9DF354BFC}" type="parTrans" cxnId="{08FD8B32-4BFC-BF4A-A073-17EBE7F4B7E3}">
      <dgm:prSet/>
      <dgm:spPr/>
      <dgm:t>
        <a:bodyPr/>
        <a:lstStyle/>
        <a:p>
          <a:endParaRPr lang="en-US"/>
        </a:p>
      </dgm:t>
    </dgm:pt>
    <dgm:pt modelId="{13B940D5-AA15-174A-A47E-B033EA014533}" type="sibTrans" cxnId="{08FD8B32-4BFC-BF4A-A073-17EBE7F4B7E3}">
      <dgm:prSet/>
      <dgm:spPr/>
      <dgm:t>
        <a:bodyPr/>
        <a:lstStyle/>
        <a:p>
          <a:endParaRPr lang="en-US"/>
        </a:p>
      </dgm:t>
    </dgm:pt>
    <dgm:pt modelId="{6F3CFA13-D059-AA41-B586-BD43B6660667}">
      <dgm:prSet/>
      <dgm:spPr/>
      <dgm:t>
        <a:bodyPr/>
        <a:lstStyle/>
        <a:p>
          <a:r>
            <a:rPr lang="en-US" dirty="0"/>
            <a:t>Pedro Trujillo			</a:t>
          </a:r>
          <a:r>
            <a:rPr lang="en-US" dirty="0" err="1"/>
            <a:t>dpedrotrujillo@law.gonzaga.edu</a:t>
          </a:r>
          <a:endParaRPr lang="en-US" dirty="0"/>
        </a:p>
      </dgm:t>
    </dgm:pt>
    <dgm:pt modelId="{F2CB68BA-95EC-A045-8AF9-3C37323604F5}" type="parTrans" cxnId="{EF6B6DDA-E603-7E48-AB3A-D4F509646A91}">
      <dgm:prSet/>
      <dgm:spPr/>
      <dgm:t>
        <a:bodyPr/>
        <a:lstStyle/>
        <a:p>
          <a:endParaRPr lang="en-US"/>
        </a:p>
      </dgm:t>
    </dgm:pt>
    <dgm:pt modelId="{42BFD261-F40E-684A-BB4B-3A1E0CF57F41}" type="sibTrans" cxnId="{EF6B6DDA-E603-7E48-AB3A-D4F509646A91}">
      <dgm:prSet/>
      <dgm:spPr/>
      <dgm:t>
        <a:bodyPr/>
        <a:lstStyle/>
        <a:p>
          <a:endParaRPr lang="en-US"/>
        </a:p>
      </dgm:t>
    </dgm:pt>
    <dgm:pt modelId="{996CE9A8-5A70-BF42-9ADC-838E470EDF4C}">
      <dgm:prSet/>
      <dgm:spPr/>
      <dgm:t>
        <a:bodyPr/>
        <a:lstStyle/>
        <a:p>
          <a:r>
            <a:rPr lang="en-US" dirty="0"/>
            <a:t>Judge </a:t>
          </a:r>
          <a:r>
            <a:rPr lang="en-US" dirty="0" err="1"/>
            <a:t>Averil</a:t>
          </a:r>
          <a:r>
            <a:rPr lang="en-US" dirty="0"/>
            <a:t> Rothrock		</a:t>
          </a:r>
          <a:r>
            <a:rPr lang="en-US" dirty="0" err="1"/>
            <a:t>averil.rothrock@kingcounty.gov</a:t>
          </a:r>
          <a:endParaRPr lang="en-US" dirty="0"/>
        </a:p>
      </dgm:t>
    </dgm:pt>
    <dgm:pt modelId="{2AADCD89-FFF1-D74C-8C81-CDAE05999042}" type="parTrans" cxnId="{858C3A0C-9767-A84B-8975-9D8543D91F9B}">
      <dgm:prSet/>
      <dgm:spPr/>
      <dgm:t>
        <a:bodyPr/>
        <a:lstStyle/>
        <a:p>
          <a:endParaRPr lang="en-US"/>
        </a:p>
      </dgm:t>
    </dgm:pt>
    <dgm:pt modelId="{2416F04A-93CD-E14F-BE03-9F0640894A2D}" type="sibTrans" cxnId="{858C3A0C-9767-A84B-8975-9D8543D91F9B}">
      <dgm:prSet/>
      <dgm:spPr/>
      <dgm:t>
        <a:bodyPr/>
        <a:lstStyle/>
        <a:p>
          <a:endParaRPr lang="en-US"/>
        </a:p>
      </dgm:t>
    </dgm:pt>
    <dgm:pt modelId="{280F90F2-CDFC-1742-B5FB-20FD94FD6D1E}">
      <dgm:prSet/>
      <dgm:spPr/>
      <dgm:t>
        <a:bodyPr/>
        <a:lstStyle/>
        <a:p>
          <a:r>
            <a:rPr lang="en-US" dirty="0"/>
            <a:t>Julia </a:t>
          </a:r>
          <a:r>
            <a:rPr lang="en-US" dirty="0" err="1"/>
            <a:t>Mizutani</a:t>
          </a:r>
          <a:r>
            <a:rPr lang="en-US" dirty="0"/>
            <a:t>			</a:t>
          </a:r>
          <a:r>
            <a:rPr lang="en-US" dirty="0" err="1"/>
            <a:t>jmizutani@aclu-wa.org</a:t>
          </a:r>
          <a:endParaRPr lang="en-US" dirty="0"/>
        </a:p>
      </dgm:t>
    </dgm:pt>
    <dgm:pt modelId="{E8FE9F45-F7ED-5442-AEA3-9E0175888EE9}" type="parTrans" cxnId="{F961F2CF-B0AE-9046-ADC1-3CBEB5EEBA71}">
      <dgm:prSet/>
      <dgm:spPr/>
      <dgm:t>
        <a:bodyPr/>
        <a:lstStyle/>
        <a:p>
          <a:endParaRPr lang="en-US"/>
        </a:p>
      </dgm:t>
    </dgm:pt>
    <dgm:pt modelId="{A0E38345-9F4F-2B47-9D56-910D0B64E898}" type="sibTrans" cxnId="{F961F2CF-B0AE-9046-ADC1-3CBEB5EEBA71}">
      <dgm:prSet/>
      <dgm:spPr/>
      <dgm:t>
        <a:bodyPr/>
        <a:lstStyle/>
        <a:p>
          <a:endParaRPr lang="en-US"/>
        </a:p>
      </dgm:t>
    </dgm:pt>
    <dgm:pt modelId="{2FD155AB-7CB8-7645-AC25-0F615CF40864}">
      <dgm:prSet/>
      <dgm:spPr/>
      <dgm:t>
        <a:bodyPr/>
        <a:lstStyle/>
        <a:p>
          <a:r>
            <a:rPr lang="en-US" dirty="0"/>
            <a:t>Bailey Michaela Warrior Pahang	</a:t>
          </a:r>
          <a:r>
            <a:rPr lang="en-US" dirty="0" err="1"/>
            <a:t>bpahang@law.gonzaga.edu</a:t>
          </a:r>
          <a:endParaRPr lang="en-US" dirty="0"/>
        </a:p>
      </dgm:t>
    </dgm:pt>
    <dgm:pt modelId="{504B6CA4-6702-6340-91B8-022A27F7BD71}" type="parTrans" cxnId="{8AF259D4-854E-334D-AA9E-498E466F6C2C}">
      <dgm:prSet/>
      <dgm:spPr/>
      <dgm:t>
        <a:bodyPr/>
        <a:lstStyle/>
        <a:p>
          <a:endParaRPr lang="en-US"/>
        </a:p>
      </dgm:t>
    </dgm:pt>
    <dgm:pt modelId="{13BF263E-E528-0043-89F0-BCE1D386762D}" type="sibTrans" cxnId="{8AF259D4-854E-334D-AA9E-498E466F6C2C}">
      <dgm:prSet/>
      <dgm:spPr/>
      <dgm:t>
        <a:bodyPr/>
        <a:lstStyle/>
        <a:p>
          <a:endParaRPr lang="en-US"/>
        </a:p>
      </dgm:t>
    </dgm:pt>
    <dgm:pt modelId="{7D0FFC12-4088-8648-9D38-C7231BB09127}">
      <dgm:prSet/>
      <dgm:spPr/>
      <dgm:t>
        <a:bodyPr/>
        <a:lstStyle/>
        <a:p>
          <a:r>
            <a:rPr lang="en-US" dirty="0"/>
            <a:t>James </a:t>
          </a:r>
          <a:r>
            <a:rPr lang="en-US" dirty="0" err="1"/>
            <a:t>Keddis</a:t>
          </a:r>
          <a:r>
            <a:rPr lang="en-US" dirty="0"/>
            <a:t>			</a:t>
          </a:r>
          <a:r>
            <a:rPr lang="en-US" dirty="0" err="1"/>
            <a:t>james.keddis@teamchild.org</a:t>
          </a:r>
          <a:endParaRPr lang="en-US" dirty="0"/>
        </a:p>
      </dgm:t>
    </dgm:pt>
    <dgm:pt modelId="{F7986D72-FA5B-0240-8572-A82B9425C181}" type="parTrans" cxnId="{D007FEF1-2589-5B4E-A852-D7C1B45D6696}">
      <dgm:prSet/>
      <dgm:spPr/>
      <dgm:t>
        <a:bodyPr/>
        <a:lstStyle/>
        <a:p>
          <a:endParaRPr lang="en-US"/>
        </a:p>
      </dgm:t>
    </dgm:pt>
    <dgm:pt modelId="{B4991F90-0CB7-804C-A2F8-C61F04CC34AF}" type="sibTrans" cxnId="{D007FEF1-2589-5B4E-A852-D7C1B45D6696}">
      <dgm:prSet/>
      <dgm:spPr/>
      <dgm:t>
        <a:bodyPr/>
        <a:lstStyle/>
        <a:p>
          <a:endParaRPr lang="en-US"/>
        </a:p>
      </dgm:t>
    </dgm:pt>
    <dgm:pt modelId="{66E304B5-96B6-4842-8BAC-2205ED51EDFF}">
      <dgm:prSet/>
      <dgm:spPr/>
      <dgm:t>
        <a:bodyPr/>
        <a:lstStyle/>
        <a:p>
          <a:r>
            <a:rPr lang="en-US" dirty="0"/>
            <a:t>Crystal </a:t>
          </a:r>
          <a:r>
            <a:rPr lang="en-US" dirty="0" err="1"/>
            <a:t>Pardue</a:t>
          </a:r>
          <a:r>
            <a:rPr lang="en-US" dirty="0"/>
            <a:t>			</a:t>
          </a:r>
          <a:r>
            <a:rPr lang="en-US" dirty="0" err="1"/>
            <a:t>cpardue@aclu-wa.org</a:t>
          </a:r>
          <a:endParaRPr lang="en-US" dirty="0"/>
        </a:p>
      </dgm:t>
    </dgm:pt>
    <dgm:pt modelId="{3D6A6A0D-3BEC-C64A-9E71-84DA45FB8D77}" type="parTrans" cxnId="{E251B1AD-E3D2-604F-B527-9347C6D130BD}">
      <dgm:prSet/>
      <dgm:spPr/>
      <dgm:t>
        <a:bodyPr/>
        <a:lstStyle/>
        <a:p>
          <a:endParaRPr lang="en-US"/>
        </a:p>
      </dgm:t>
    </dgm:pt>
    <dgm:pt modelId="{B8D6CD73-27E7-B84D-A6BF-A3F97058FC17}" type="sibTrans" cxnId="{E251B1AD-E3D2-604F-B527-9347C6D130BD}">
      <dgm:prSet/>
      <dgm:spPr/>
      <dgm:t>
        <a:bodyPr/>
        <a:lstStyle/>
        <a:p>
          <a:endParaRPr lang="en-US"/>
        </a:p>
      </dgm:t>
    </dgm:pt>
    <dgm:pt modelId="{3D934936-3E4A-9949-8A8B-6D8F2EC90AF6}">
      <dgm:prSet/>
      <dgm:spPr/>
      <dgm:t>
        <a:bodyPr/>
        <a:lstStyle/>
        <a:p>
          <a:r>
            <a:rPr lang="en-US" dirty="0"/>
            <a:t>Krista Elliott			</a:t>
          </a:r>
          <a:r>
            <a:rPr lang="en-US" dirty="0" err="1"/>
            <a:t>krista@padlawoffice.com</a:t>
          </a:r>
          <a:endParaRPr lang="en-US" dirty="0"/>
        </a:p>
      </dgm:t>
    </dgm:pt>
    <dgm:pt modelId="{59B176E0-0A96-4E42-9CB8-932DE1ADC5AD}" type="parTrans" cxnId="{6632FDD6-5DD9-144B-902F-69F2F0ED9D84}">
      <dgm:prSet/>
      <dgm:spPr/>
      <dgm:t>
        <a:bodyPr/>
        <a:lstStyle/>
        <a:p>
          <a:endParaRPr lang="en-US"/>
        </a:p>
      </dgm:t>
    </dgm:pt>
    <dgm:pt modelId="{0A29E501-897E-0E40-80F8-BC7C6E63B0B4}" type="sibTrans" cxnId="{6632FDD6-5DD9-144B-902F-69F2F0ED9D84}">
      <dgm:prSet/>
      <dgm:spPr/>
      <dgm:t>
        <a:bodyPr/>
        <a:lstStyle/>
        <a:p>
          <a:endParaRPr lang="en-US"/>
        </a:p>
      </dgm:t>
    </dgm:pt>
    <dgm:pt modelId="{C8E8B1D0-8F6C-824E-82DD-E4B205F1DF8D}">
      <dgm:prSet/>
      <dgm:spPr/>
      <dgm:t>
        <a:bodyPr/>
        <a:lstStyle/>
        <a:p>
          <a:r>
            <a:rPr lang="en-US" dirty="0" err="1"/>
            <a:t>Dontay</a:t>
          </a:r>
          <a:r>
            <a:rPr lang="en-US" dirty="0"/>
            <a:t> Proctor-Mills		</a:t>
          </a:r>
          <a:r>
            <a:rPr lang="en-US" dirty="0" err="1"/>
            <a:t>dproctor-mills@seattleu.edu</a:t>
          </a:r>
          <a:endParaRPr lang="en-US" dirty="0"/>
        </a:p>
      </dgm:t>
    </dgm:pt>
    <dgm:pt modelId="{FD02667D-B9C8-F240-B47F-B81E27D91BCB}" type="parTrans" cxnId="{7911B69E-723F-4B40-8066-B84ED58A25F3}">
      <dgm:prSet/>
      <dgm:spPr/>
      <dgm:t>
        <a:bodyPr/>
        <a:lstStyle/>
        <a:p>
          <a:endParaRPr lang="en-US"/>
        </a:p>
      </dgm:t>
    </dgm:pt>
    <dgm:pt modelId="{30D6C29E-78A8-5645-BA62-40052DE9382E}" type="sibTrans" cxnId="{7911B69E-723F-4B40-8066-B84ED58A25F3}">
      <dgm:prSet/>
      <dgm:spPr/>
      <dgm:t>
        <a:bodyPr/>
        <a:lstStyle/>
        <a:p>
          <a:endParaRPr lang="en-US"/>
        </a:p>
      </dgm:t>
    </dgm:pt>
    <dgm:pt modelId="{9DDB3DE3-7487-C740-96EE-BB67AA49C69F}">
      <dgm:prSet/>
      <dgm:spPr/>
      <dgm:t>
        <a:bodyPr/>
        <a:lstStyle/>
        <a:p>
          <a:r>
            <a:rPr lang="en-US" dirty="0"/>
            <a:t>Rosemarie Clemente		</a:t>
          </a:r>
          <a:r>
            <a:rPr lang="en-US" dirty="0" err="1"/>
            <a:t>rosemarie.clemente@dcyf.wa.gov</a:t>
          </a:r>
          <a:endParaRPr lang="en-US" dirty="0"/>
        </a:p>
      </dgm:t>
    </dgm:pt>
    <dgm:pt modelId="{9D7E4295-4591-A14A-9C8A-463AD7CB2A05}" type="parTrans" cxnId="{7C45270B-37AE-CE40-A84A-896E63D43BC2}">
      <dgm:prSet/>
      <dgm:spPr/>
      <dgm:t>
        <a:bodyPr/>
        <a:lstStyle/>
        <a:p>
          <a:endParaRPr lang="en-US"/>
        </a:p>
      </dgm:t>
    </dgm:pt>
    <dgm:pt modelId="{B41A7B12-5EC6-D844-93DE-E24D668312EC}" type="sibTrans" cxnId="{7C45270B-37AE-CE40-A84A-896E63D43BC2}">
      <dgm:prSet/>
      <dgm:spPr/>
      <dgm:t>
        <a:bodyPr/>
        <a:lstStyle/>
        <a:p>
          <a:endParaRPr lang="en-US"/>
        </a:p>
      </dgm:t>
    </dgm:pt>
    <dgm:pt modelId="{332CDC9A-EE9C-2147-88CA-9CAAEFF18FE2}" type="pres">
      <dgm:prSet presAssocID="{DAD1FE7F-62F4-4E52-8C3A-0D82A75AD23F}" presName="vert0" presStyleCnt="0">
        <dgm:presLayoutVars>
          <dgm:dir/>
          <dgm:animOne val="branch"/>
          <dgm:animLvl val="lvl"/>
        </dgm:presLayoutVars>
      </dgm:prSet>
      <dgm:spPr/>
    </dgm:pt>
    <dgm:pt modelId="{9E03B8E9-863D-D648-AE8D-CF73C812C7D2}" type="pres">
      <dgm:prSet presAssocID="{9DDB3DE3-7487-C740-96EE-BB67AA49C69F}" presName="thickLine" presStyleLbl="alignNode1" presStyleIdx="0" presStyleCnt="21"/>
      <dgm:spPr/>
    </dgm:pt>
    <dgm:pt modelId="{8CAC55AA-B11E-574A-B9FA-B477DD35AD26}" type="pres">
      <dgm:prSet presAssocID="{9DDB3DE3-7487-C740-96EE-BB67AA49C69F}" presName="horz1" presStyleCnt="0"/>
      <dgm:spPr/>
    </dgm:pt>
    <dgm:pt modelId="{F419F6D3-4DB7-9449-82ED-474EAFED8897}" type="pres">
      <dgm:prSet presAssocID="{9DDB3DE3-7487-C740-96EE-BB67AA49C69F}" presName="tx1" presStyleLbl="revTx" presStyleIdx="0" presStyleCnt="21"/>
      <dgm:spPr/>
    </dgm:pt>
    <dgm:pt modelId="{C267209F-F8DA-BA49-B158-CF9BB0601386}" type="pres">
      <dgm:prSet presAssocID="{9DDB3DE3-7487-C740-96EE-BB67AA49C69F}" presName="vert1" presStyleCnt="0"/>
      <dgm:spPr/>
    </dgm:pt>
    <dgm:pt modelId="{9EC27F45-CFB1-8B4E-BF3F-236718FD1308}" type="pres">
      <dgm:prSet presAssocID="{7F1980DB-9ED7-2843-B00C-26E1A2F52420}" presName="thickLine" presStyleLbl="alignNode1" presStyleIdx="1" presStyleCnt="21"/>
      <dgm:spPr/>
    </dgm:pt>
    <dgm:pt modelId="{0B466D7F-55BF-F644-BB8F-CFDFEBCAFF1C}" type="pres">
      <dgm:prSet presAssocID="{7F1980DB-9ED7-2843-B00C-26E1A2F52420}" presName="horz1" presStyleCnt="0"/>
      <dgm:spPr/>
    </dgm:pt>
    <dgm:pt modelId="{211A43B0-40C1-3E45-9C01-162D2CF4ED61}" type="pres">
      <dgm:prSet presAssocID="{7F1980DB-9ED7-2843-B00C-26E1A2F52420}" presName="tx1" presStyleLbl="revTx" presStyleIdx="1" presStyleCnt="21" custLinFactNeighborY="-233"/>
      <dgm:spPr/>
    </dgm:pt>
    <dgm:pt modelId="{4EBB35BD-9FCC-804A-8297-DEA1017E480B}" type="pres">
      <dgm:prSet presAssocID="{7F1980DB-9ED7-2843-B00C-26E1A2F52420}" presName="vert1" presStyleCnt="0"/>
      <dgm:spPr/>
    </dgm:pt>
    <dgm:pt modelId="{5128C921-5D54-FC44-B295-003CA9DD8D1D}" type="pres">
      <dgm:prSet presAssocID="{3D934936-3E4A-9949-8A8B-6D8F2EC90AF6}" presName="thickLine" presStyleLbl="alignNode1" presStyleIdx="2" presStyleCnt="21"/>
      <dgm:spPr/>
    </dgm:pt>
    <dgm:pt modelId="{C80752C2-5719-8847-8A9B-2101E86C46D7}" type="pres">
      <dgm:prSet presAssocID="{3D934936-3E4A-9949-8A8B-6D8F2EC90AF6}" presName="horz1" presStyleCnt="0"/>
      <dgm:spPr/>
    </dgm:pt>
    <dgm:pt modelId="{0F0CDC08-120B-0B47-BBD4-80FA3AC33A9B}" type="pres">
      <dgm:prSet presAssocID="{3D934936-3E4A-9949-8A8B-6D8F2EC90AF6}" presName="tx1" presStyleLbl="revTx" presStyleIdx="2" presStyleCnt="21"/>
      <dgm:spPr/>
    </dgm:pt>
    <dgm:pt modelId="{B847CC02-5AFC-EE48-B9B1-69E79B9670E0}" type="pres">
      <dgm:prSet presAssocID="{3D934936-3E4A-9949-8A8B-6D8F2EC90AF6}" presName="vert1" presStyleCnt="0"/>
      <dgm:spPr/>
    </dgm:pt>
    <dgm:pt modelId="{198D1232-2B85-4141-B32B-F5D34252A9EA}" type="pres">
      <dgm:prSet presAssocID="{A5AD8E13-5F15-774C-8A95-13EECBD30244}" presName="thickLine" presStyleLbl="alignNode1" presStyleIdx="3" presStyleCnt="21"/>
      <dgm:spPr/>
    </dgm:pt>
    <dgm:pt modelId="{FFC67911-E283-3A4B-99BC-7578A7AAABB7}" type="pres">
      <dgm:prSet presAssocID="{A5AD8E13-5F15-774C-8A95-13EECBD30244}" presName="horz1" presStyleCnt="0"/>
      <dgm:spPr/>
    </dgm:pt>
    <dgm:pt modelId="{626CD82E-B6F1-D746-BB21-5AA64D7D5763}" type="pres">
      <dgm:prSet presAssocID="{A5AD8E13-5F15-774C-8A95-13EECBD30244}" presName="tx1" presStyleLbl="revTx" presStyleIdx="3" presStyleCnt="21"/>
      <dgm:spPr/>
    </dgm:pt>
    <dgm:pt modelId="{FE0840D3-FDB5-4E45-B379-F1044D8AE9EC}" type="pres">
      <dgm:prSet presAssocID="{A5AD8E13-5F15-774C-8A95-13EECBD30244}" presName="vert1" presStyleCnt="0"/>
      <dgm:spPr/>
    </dgm:pt>
    <dgm:pt modelId="{1F380F69-C9A4-DD40-947D-E793CB986793}" type="pres">
      <dgm:prSet presAssocID="{390D0116-8EDD-C148-A210-64B379DDE06C}" presName="thickLine" presStyleLbl="alignNode1" presStyleIdx="4" presStyleCnt="21"/>
      <dgm:spPr/>
    </dgm:pt>
    <dgm:pt modelId="{26D02C43-455A-3C4D-98C4-D1AA1CCD7ADE}" type="pres">
      <dgm:prSet presAssocID="{390D0116-8EDD-C148-A210-64B379DDE06C}" presName="horz1" presStyleCnt="0"/>
      <dgm:spPr/>
    </dgm:pt>
    <dgm:pt modelId="{208971C5-8A2B-554B-B8F3-BCEA1A67E81E}" type="pres">
      <dgm:prSet presAssocID="{390D0116-8EDD-C148-A210-64B379DDE06C}" presName="tx1" presStyleLbl="revTx" presStyleIdx="4" presStyleCnt="21"/>
      <dgm:spPr/>
    </dgm:pt>
    <dgm:pt modelId="{C4E1FE42-AC01-A34D-8E57-59D7243A8043}" type="pres">
      <dgm:prSet presAssocID="{390D0116-8EDD-C148-A210-64B379DDE06C}" presName="vert1" presStyleCnt="0"/>
      <dgm:spPr/>
    </dgm:pt>
    <dgm:pt modelId="{EE5BD284-7A3D-4043-9265-E531BADDAB53}" type="pres">
      <dgm:prSet presAssocID="{8A2909F3-4954-BF4C-B5F7-F9A1B3DCBB4E}" presName="thickLine" presStyleLbl="alignNode1" presStyleIdx="5" presStyleCnt="21"/>
      <dgm:spPr/>
    </dgm:pt>
    <dgm:pt modelId="{4789DE4B-DB83-1E4D-8596-FE4BD8E8D5A3}" type="pres">
      <dgm:prSet presAssocID="{8A2909F3-4954-BF4C-B5F7-F9A1B3DCBB4E}" presName="horz1" presStyleCnt="0"/>
      <dgm:spPr/>
    </dgm:pt>
    <dgm:pt modelId="{6984415F-FF32-0246-A0AE-FB186E0BDC7D}" type="pres">
      <dgm:prSet presAssocID="{8A2909F3-4954-BF4C-B5F7-F9A1B3DCBB4E}" presName="tx1" presStyleLbl="revTx" presStyleIdx="5" presStyleCnt="21"/>
      <dgm:spPr/>
    </dgm:pt>
    <dgm:pt modelId="{9885C716-B642-A249-95D9-16941D58CD79}" type="pres">
      <dgm:prSet presAssocID="{8A2909F3-4954-BF4C-B5F7-F9A1B3DCBB4E}" presName="vert1" presStyleCnt="0"/>
      <dgm:spPr/>
    </dgm:pt>
    <dgm:pt modelId="{15FAAFA1-B8BF-BE4E-8F02-49AE63145B4C}" type="pres">
      <dgm:prSet presAssocID="{7D0FFC12-4088-8648-9D38-C7231BB09127}" presName="thickLine" presStyleLbl="alignNode1" presStyleIdx="6" presStyleCnt="21"/>
      <dgm:spPr/>
    </dgm:pt>
    <dgm:pt modelId="{AB605DA2-C817-E24A-AF11-386DA06A2195}" type="pres">
      <dgm:prSet presAssocID="{7D0FFC12-4088-8648-9D38-C7231BB09127}" presName="horz1" presStyleCnt="0"/>
      <dgm:spPr/>
    </dgm:pt>
    <dgm:pt modelId="{0483E80D-A188-DB42-BCF6-B222871B954F}" type="pres">
      <dgm:prSet presAssocID="{7D0FFC12-4088-8648-9D38-C7231BB09127}" presName="tx1" presStyleLbl="revTx" presStyleIdx="6" presStyleCnt="21"/>
      <dgm:spPr/>
    </dgm:pt>
    <dgm:pt modelId="{7F9384F4-5B67-9345-B335-FB6E2383170E}" type="pres">
      <dgm:prSet presAssocID="{7D0FFC12-4088-8648-9D38-C7231BB09127}" presName="vert1" presStyleCnt="0"/>
      <dgm:spPr/>
    </dgm:pt>
    <dgm:pt modelId="{67D98567-782E-3249-B0D6-D5DA42C4FC3A}" type="pres">
      <dgm:prSet presAssocID="{147D3CC3-3988-654E-BD41-CFE6867B23AF}" presName="thickLine" presStyleLbl="alignNode1" presStyleIdx="7" presStyleCnt="21"/>
      <dgm:spPr/>
    </dgm:pt>
    <dgm:pt modelId="{18F53652-484C-0541-A323-598145112801}" type="pres">
      <dgm:prSet presAssocID="{147D3CC3-3988-654E-BD41-CFE6867B23AF}" presName="horz1" presStyleCnt="0"/>
      <dgm:spPr/>
    </dgm:pt>
    <dgm:pt modelId="{BE2CFF62-EDAA-F54A-A5F1-ABAE04C4144D}" type="pres">
      <dgm:prSet presAssocID="{147D3CC3-3988-654E-BD41-CFE6867B23AF}" presName="tx1" presStyleLbl="revTx" presStyleIdx="7" presStyleCnt="21"/>
      <dgm:spPr/>
    </dgm:pt>
    <dgm:pt modelId="{5A1DCAD5-4C0E-1E40-B773-82422308936C}" type="pres">
      <dgm:prSet presAssocID="{147D3CC3-3988-654E-BD41-CFE6867B23AF}" presName="vert1" presStyleCnt="0"/>
      <dgm:spPr/>
    </dgm:pt>
    <dgm:pt modelId="{15F8B4F1-94D1-D748-9615-BAD51134B3DE}" type="pres">
      <dgm:prSet presAssocID="{8273EE75-6186-414E-B3C5-90383AE69FD4}" presName="thickLine" presStyleLbl="alignNode1" presStyleIdx="8" presStyleCnt="21"/>
      <dgm:spPr/>
    </dgm:pt>
    <dgm:pt modelId="{E8466504-F80E-334A-8F30-991342450B13}" type="pres">
      <dgm:prSet presAssocID="{8273EE75-6186-414E-B3C5-90383AE69FD4}" presName="horz1" presStyleCnt="0"/>
      <dgm:spPr/>
    </dgm:pt>
    <dgm:pt modelId="{AF797284-D1DC-A942-B9FD-81BED4BB4EEC}" type="pres">
      <dgm:prSet presAssocID="{8273EE75-6186-414E-B3C5-90383AE69FD4}" presName="tx1" presStyleLbl="revTx" presStyleIdx="8" presStyleCnt="21"/>
      <dgm:spPr/>
    </dgm:pt>
    <dgm:pt modelId="{A4F48C76-0C68-B640-A262-10ED16AD2D51}" type="pres">
      <dgm:prSet presAssocID="{8273EE75-6186-414E-B3C5-90383AE69FD4}" presName="vert1" presStyleCnt="0"/>
      <dgm:spPr/>
    </dgm:pt>
    <dgm:pt modelId="{5A2C4232-B52A-F847-9772-43D72B275CB6}" type="pres">
      <dgm:prSet presAssocID="{73A9E2B4-AF46-1840-8AC8-2EEADBDDE311}" presName="thickLine" presStyleLbl="alignNode1" presStyleIdx="9" presStyleCnt="21"/>
      <dgm:spPr/>
    </dgm:pt>
    <dgm:pt modelId="{8F5D628A-5A42-074D-ACA0-9B89F25BA58B}" type="pres">
      <dgm:prSet presAssocID="{73A9E2B4-AF46-1840-8AC8-2EEADBDDE311}" presName="horz1" presStyleCnt="0"/>
      <dgm:spPr/>
    </dgm:pt>
    <dgm:pt modelId="{755BCB6F-8685-884A-BF67-38C9360651D4}" type="pres">
      <dgm:prSet presAssocID="{73A9E2B4-AF46-1840-8AC8-2EEADBDDE311}" presName="tx1" presStyleLbl="revTx" presStyleIdx="9" presStyleCnt="21"/>
      <dgm:spPr/>
    </dgm:pt>
    <dgm:pt modelId="{DB88B696-1155-0744-8F2B-6493C2D33219}" type="pres">
      <dgm:prSet presAssocID="{73A9E2B4-AF46-1840-8AC8-2EEADBDDE311}" presName="vert1" presStyleCnt="0"/>
      <dgm:spPr/>
    </dgm:pt>
    <dgm:pt modelId="{1E1A7143-BD18-AC42-99F4-84839D71BA55}" type="pres">
      <dgm:prSet presAssocID="{DECD69DD-4DDC-4D45-9858-9D7E3100170A}" presName="thickLine" presStyleLbl="alignNode1" presStyleIdx="10" presStyleCnt="21"/>
      <dgm:spPr/>
    </dgm:pt>
    <dgm:pt modelId="{533DE4F9-1055-C942-B0B5-6AE3D5784A77}" type="pres">
      <dgm:prSet presAssocID="{DECD69DD-4DDC-4D45-9858-9D7E3100170A}" presName="horz1" presStyleCnt="0"/>
      <dgm:spPr/>
    </dgm:pt>
    <dgm:pt modelId="{68FBC919-84E0-D341-8FC4-26DE2AFE3C47}" type="pres">
      <dgm:prSet presAssocID="{DECD69DD-4DDC-4D45-9858-9D7E3100170A}" presName="tx1" presStyleLbl="revTx" presStyleIdx="10" presStyleCnt="21" custLinFactNeighborX="-154"/>
      <dgm:spPr/>
    </dgm:pt>
    <dgm:pt modelId="{8475438D-56A9-0D47-BAD3-169EC7929645}" type="pres">
      <dgm:prSet presAssocID="{DECD69DD-4DDC-4D45-9858-9D7E3100170A}" presName="vert1" presStyleCnt="0"/>
      <dgm:spPr/>
    </dgm:pt>
    <dgm:pt modelId="{2A1C79CF-CD89-4B4F-A862-70334AE073E8}" type="pres">
      <dgm:prSet presAssocID="{280F90F2-CDFC-1742-B5FB-20FD94FD6D1E}" presName="thickLine" presStyleLbl="alignNode1" presStyleIdx="11" presStyleCnt="21"/>
      <dgm:spPr/>
    </dgm:pt>
    <dgm:pt modelId="{8CCF01AE-7A5F-9A4F-8144-5C2E16C42605}" type="pres">
      <dgm:prSet presAssocID="{280F90F2-CDFC-1742-B5FB-20FD94FD6D1E}" presName="horz1" presStyleCnt="0"/>
      <dgm:spPr/>
    </dgm:pt>
    <dgm:pt modelId="{9B64B228-D6C0-B641-920C-1A99984B8E16}" type="pres">
      <dgm:prSet presAssocID="{280F90F2-CDFC-1742-B5FB-20FD94FD6D1E}" presName="tx1" presStyleLbl="revTx" presStyleIdx="11" presStyleCnt="21"/>
      <dgm:spPr/>
    </dgm:pt>
    <dgm:pt modelId="{CDAE9A5D-1229-B446-B55E-86912B016EB3}" type="pres">
      <dgm:prSet presAssocID="{280F90F2-CDFC-1742-B5FB-20FD94FD6D1E}" presName="vert1" presStyleCnt="0"/>
      <dgm:spPr/>
    </dgm:pt>
    <dgm:pt modelId="{891E183C-42E7-054D-B3B0-67365799746B}" type="pres">
      <dgm:prSet presAssocID="{D7CBDBC9-E11B-A745-A00B-24D0FFABB0A0}" presName="thickLine" presStyleLbl="alignNode1" presStyleIdx="12" presStyleCnt="21"/>
      <dgm:spPr/>
    </dgm:pt>
    <dgm:pt modelId="{E9AA4CAE-7803-1E40-88C0-9728EF0F4A53}" type="pres">
      <dgm:prSet presAssocID="{D7CBDBC9-E11B-A745-A00B-24D0FFABB0A0}" presName="horz1" presStyleCnt="0"/>
      <dgm:spPr/>
    </dgm:pt>
    <dgm:pt modelId="{0B52C87A-3959-B34B-8723-221340A1F154}" type="pres">
      <dgm:prSet presAssocID="{D7CBDBC9-E11B-A745-A00B-24D0FFABB0A0}" presName="tx1" presStyleLbl="revTx" presStyleIdx="12" presStyleCnt="21"/>
      <dgm:spPr/>
    </dgm:pt>
    <dgm:pt modelId="{B1BCD41C-3B84-BF4E-8DB0-DAA09978FD51}" type="pres">
      <dgm:prSet presAssocID="{D7CBDBC9-E11B-A745-A00B-24D0FFABB0A0}" presName="vert1" presStyleCnt="0"/>
      <dgm:spPr/>
    </dgm:pt>
    <dgm:pt modelId="{CB580672-351E-B349-B764-CA056AEDF85B}" type="pres">
      <dgm:prSet presAssocID="{2FD155AB-7CB8-7645-AC25-0F615CF40864}" presName="thickLine" presStyleLbl="alignNode1" presStyleIdx="13" presStyleCnt="21"/>
      <dgm:spPr/>
    </dgm:pt>
    <dgm:pt modelId="{9B155483-52B5-7947-A095-876FBB045031}" type="pres">
      <dgm:prSet presAssocID="{2FD155AB-7CB8-7645-AC25-0F615CF40864}" presName="horz1" presStyleCnt="0"/>
      <dgm:spPr/>
    </dgm:pt>
    <dgm:pt modelId="{C7810EF6-1CCC-9345-B531-29A4132913F6}" type="pres">
      <dgm:prSet presAssocID="{2FD155AB-7CB8-7645-AC25-0F615CF40864}" presName="tx1" presStyleLbl="revTx" presStyleIdx="13" presStyleCnt="21"/>
      <dgm:spPr/>
    </dgm:pt>
    <dgm:pt modelId="{F48EE7E1-C2A1-E04B-B9BB-8A3A2291E913}" type="pres">
      <dgm:prSet presAssocID="{2FD155AB-7CB8-7645-AC25-0F615CF40864}" presName="vert1" presStyleCnt="0"/>
      <dgm:spPr/>
    </dgm:pt>
    <dgm:pt modelId="{42BA3A0A-DC3B-F54C-BD18-1317881D5216}" type="pres">
      <dgm:prSet presAssocID="{66E304B5-96B6-4842-8BAC-2205ED51EDFF}" presName="thickLine" presStyleLbl="alignNode1" presStyleIdx="14" presStyleCnt="21"/>
      <dgm:spPr/>
    </dgm:pt>
    <dgm:pt modelId="{6E7128A3-2A7E-6F46-965A-189501BA63CB}" type="pres">
      <dgm:prSet presAssocID="{66E304B5-96B6-4842-8BAC-2205ED51EDFF}" presName="horz1" presStyleCnt="0"/>
      <dgm:spPr/>
    </dgm:pt>
    <dgm:pt modelId="{C9E90808-79E6-2B45-B26F-0550C22B5365}" type="pres">
      <dgm:prSet presAssocID="{66E304B5-96B6-4842-8BAC-2205ED51EDFF}" presName="tx1" presStyleLbl="revTx" presStyleIdx="14" presStyleCnt="21"/>
      <dgm:spPr/>
    </dgm:pt>
    <dgm:pt modelId="{02DFC737-A914-494C-86A1-1777123BB70E}" type="pres">
      <dgm:prSet presAssocID="{66E304B5-96B6-4842-8BAC-2205ED51EDFF}" presName="vert1" presStyleCnt="0"/>
      <dgm:spPr/>
    </dgm:pt>
    <dgm:pt modelId="{D817D0F0-C677-F148-985A-0F6F2E0F375B}" type="pres">
      <dgm:prSet presAssocID="{C8E8B1D0-8F6C-824E-82DD-E4B205F1DF8D}" presName="thickLine" presStyleLbl="alignNode1" presStyleIdx="15" presStyleCnt="21"/>
      <dgm:spPr/>
    </dgm:pt>
    <dgm:pt modelId="{55A882CE-F52A-6544-9139-AB2F2F655DC9}" type="pres">
      <dgm:prSet presAssocID="{C8E8B1D0-8F6C-824E-82DD-E4B205F1DF8D}" presName="horz1" presStyleCnt="0"/>
      <dgm:spPr/>
    </dgm:pt>
    <dgm:pt modelId="{6BAE3BC1-0383-F043-B53C-124F576E0BBA}" type="pres">
      <dgm:prSet presAssocID="{C8E8B1D0-8F6C-824E-82DD-E4B205F1DF8D}" presName="tx1" presStyleLbl="revTx" presStyleIdx="15" presStyleCnt="21"/>
      <dgm:spPr/>
    </dgm:pt>
    <dgm:pt modelId="{6686E26E-FFD3-774B-AA28-26EE59F032F0}" type="pres">
      <dgm:prSet presAssocID="{C8E8B1D0-8F6C-824E-82DD-E4B205F1DF8D}" presName="vert1" presStyleCnt="0"/>
      <dgm:spPr/>
    </dgm:pt>
    <dgm:pt modelId="{5C0A7D96-B99A-AE4A-9133-10D0BDE3D77E}" type="pres">
      <dgm:prSet presAssocID="{996CE9A8-5A70-BF42-9ADC-838E470EDF4C}" presName="thickLine" presStyleLbl="alignNode1" presStyleIdx="16" presStyleCnt="21"/>
      <dgm:spPr/>
    </dgm:pt>
    <dgm:pt modelId="{297303E5-3571-A74D-BB91-0C659FD930B2}" type="pres">
      <dgm:prSet presAssocID="{996CE9A8-5A70-BF42-9ADC-838E470EDF4C}" presName="horz1" presStyleCnt="0"/>
      <dgm:spPr/>
    </dgm:pt>
    <dgm:pt modelId="{B832A99D-F827-2542-B9A0-EAC85A71B737}" type="pres">
      <dgm:prSet presAssocID="{996CE9A8-5A70-BF42-9ADC-838E470EDF4C}" presName="tx1" presStyleLbl="revTx" presStyleIdx="16" presStyleCnt="21"/>
      <dgm:spPr/>
    </dgm:pt>
    <dgm:pt modelId="{90C47EB6-AC2D-3C44-87AA-2B3B1871A238}" type="pres">
      <dgm:prSet presAssocID="{996CE9A8-5A70-BF42-9ADC-838E470EDF4C}" presName="vert1" presStyleCnt="0"/>
      <dgm:spPr/>
    </dgm:pt>
    <dgm:pt modelId="{1FE23A88-D446-E34A-A034-2B3567F67767}" type="pres">
      <dgm:prSet presAssocID="{1BEA65C5-3F77-A847-BB63-7010DAAA9835}" presName="thickLine" presStyleLbl="alignNode1" presStyleIdx="17" presStyleCnt="21"/>
      <dgm:spPr/>
    </dgm:pt>
    <dgm:pt modelId="{80D06735-A628-A541-B72D-6F4F018CE8EA}" type="pres">
      <dgm:prSet presAssocID="{1BEA65C5-3F77-A847-BB63-7010DAAA9835}" presName="horz1" presStyleCnt="0"/>
      <dgm:spPr/>
    </dgm:pt>
    <dgm:pt modelId="{5BF37EA2-9607-7544-AFD0-9040BDF7050A}" type="pres">
      <dgm:prSet presAssocID="{1BEA65C5-3F77-A847-BB63-7010DAAA9835}" presName="tx1" presStyleLbl="revTx" presStyleIdx="17" presStyleCnt="21"/>
      <dgm:spPr/>
    </dgm:pt>
    <dgm:pt modelId="{1F6C37DE-924E-EF4B-922E-C07459DCCD04}" type="pres">
      <dgm:prSet presAssocID="{1BEA65C5-3F77-A847-BB63-7010DAAA9835}" presName="vert1" presStyleCnt="0"/>
      <dgm:spPr/>
    </dgm:pt>
    <dgm:pt modelId="{A88C4E8A-4B0F-7041-AC00-1C94A8A728A3}" type="pres">
      <dgm:prSet presAssocID="{6F3CFA13-D059-AA41-B586-BD43B6660667}" presName="thickLine" presStyleLbl="alignNode1" presStyleIdx="18" presStyleCnt="21"/>
      <dgm:spPr/>
    </dgm:pt>
    <dgm:pt modelId="{993AAC93-4CA4-9B4C-9980-46E3396D8137}" type="pres">
      <dgm:prSet presAssocID="{6F3CFA13-D059-AA41-B586-BD43B6660667}" presName="horz1" presStyleCnt="0"/>
      <dgm:spPr/>
    </dgm:pt>
    <dgm:pt modelId="{C2BD8940-6220-7642-8F7D-FEBDE97AAACA}" type="pres">
      <dgm:prSet presAssocID="{6F3CFA13-D059-AA41-B586-BD43B6660667}" presName="tx1" presStyleLbl="revTx" presStyleIdx="18" presStyleCnt="21"/>
      <dgm:spPr/>
    </dgm:pt>
    <dgm:pt modelId="{9A7E34B5-FD0D-A743-9546-0E68B1FE6F08}" type="pres">
      <dgm:prSet presAssocID="{6F3CFA13-D059-AA41-B586-BD43B6660667}" presName="vert1" presStyleCnt="0"/>
      <dgm:spPr/>
    </dgm:pt>
    <dgm:pt modelId="{65BD18B0-935C-6A43-A58E-98F157D56E6D}" type="pres">
      <dgm:prSet presAssocID="{858E508E-A628-2242-87D5-A0BE82517503}" presName="thickLine" presStyleLbl="alignNode1" presStyleIdx="19" presStyleCnt="21"/>
      <dgm:spPr/>
    </dgm:pt>
    <dgm:pt modelId="{4B5E5F7C-AD4C-C74E-BE68-8D932AA3CB2C}" type="pres">
      <dgm:prSet presAssocID="{858E508E-A628-2242-87D5-A0BE82517503}" presName="horz1" presStyleCnt="0"/>
      <dgm:spPr/>
    </dgm:pt>
    <dgm:pt modelId="{C23C7681-8B2C-2B43-B188-5F4CF367EF35}" type="pres">
      <dgm:prSet presAssocID="{858E508E-A628-2242-87D5-A0BE82517503}" presName="tx1" presStyleLbl="revTx" presStyleIdx="19" presStyleCnt="21"/>
      <dgm:spPr/>
    </dgm:pt>
    <dgm:pt modelId="{798BF9B1-6FB5-9541-BE71-C9870D78A816}" type="pres">
      <dgm:prSet presAssocID="{858E508E-A628-2242-87D5-A0BE82517503}" presName="vert1" presStyleCnt="0"/>
      <dgm:spPr/>
    </dgm:pt>
    <dgm:pt modelId="{29A956E4-5E75-A84C-867F-D4557848CFC3}" type="pres">
      <dgm:prSet presAssocID="{6770B2B1-FD17-CC47-9624-5142B407F163}" presName="thickLine" presStyleLbl="alignNode1" presStyleIdx="20" presStyleCnt="21"/>
      <dgm:spPr/>
    </dgm:pt>
    <dgm:pt modelId="{3D2A8B7E-A883-7C40-A444-4D83D1FDBD7F}" type="pres">
      <dgm:prSet presAssocID="{6770B2B1-FD17-CC47-9624-5142B407F163}" presName="horz1" presStyleCnt="0"/>
      <dgm:spPr/>
    </dgm:pt>
    <dgm:pt modelId="{A4FDA635-BA61-E541-9618-D89854F5ED7A}" type="pres">
      <dgm:prSet presAssocID="{6770B2B1-FD17-CC47-9624-5142B407F163}" presName="tx1" presStyleLbl="revTx" presStyleIdx="20" presStyleCnt="21"/>
      <dgm:spPr/>
    </dgm:pt>
    <dgm:pt modelId="{E0FE2CED-77A9-044E-B52E-83A5C2E31C72}" type="pres">
      <dgm:prSet presAssocID="{6770B2B1-FD17-CC47-9624-5142B407F163}" presName="vert1" presStyleCnt="0"/>
      <dgm:spPr/>
    </dgm:pt>
  </dgm:ptLst>
  <dgm:cxnLst>
    <dgm:cxn modelId="{D757BF03-4A34-DC4E-A31A-8D5097EC1274}" type="presOf" srcId="{390D0116-8EDD-C148-A210-64B379DDE06C}" destId="{208971C5-8A2B-554B-B8F3-BCEA1A67E81E}" srcOrd="0" destOrd="0" presId="urn:microsoft.com/office/officeart/2008/layout/LinedList"/>
    <dgm:cxn modelId="{82457D05-320F-1B49-AD40-842A269F964D}" type="presOf" srcId="{2FD155AB-7CB8-7645-AC25-0F615CF40864}" destId="{C7810EF6-1CCC-9345-B531-29A4132913F6}" srcOrd="0" destOrd="0" presId="urn:microsoft.com/office/officeart/2008/layout/LinedList"/>
    <dgm:cxn modelId="{7C45270B-37AE-CE40-A84A-896E63D43BC2}" srcId="{DAD1FE7F-62F4-4E52-8C3A-0D82A75AD23F}" destId="{9DDB3DE3-7487-C740-96EE-BB67AA49C69F}" srcOrd="0" destOrd="0" parTransId="{9D7E4295-4591-A14A-9C8A-463AD7CB2A05}" sibTransId="{B41A7B12-5EC6-D844-93DE-E24D668312EC}"/>
    <dgm:cxn modelId="{858C3A0C-9767-A84B-8975-9D8543D91F9B}" srcId="{DAD1FE7F-62F4-4E52-8C3A-0D82A75AD23F}" destId="{996CE9A8-5A70-BF42-9ADC-838E470EDF4C}" srcOrd="16" destOrd="0" parTransId="{2AADCD89-FFF1-D74C-8C81-CDAE05999042}" sibTransId="{2416F04A-93CD-E14F-BE03-9F0640894A2D}"/>
    <dgm:cxn modelId="{8B4A1512-E375-C24B-8CF9-54660A340709}" type="presOf" srcId="{6770B2B1-FD17-CC47-9624-5142B407F163}" destId="{A4FDA635-BA61-E541-9618-D89854F5ED7A}" srcOrd="0" destOrd="0" presId="urn:microsoft.com/office/officeart/2008/layout/LinedList"/>
    <dgm:cxn modelId="{8BEC4019-7C24-C04D-920C-7EB038E2885D}" type="presOf" srcId="{6F3CFA13-D059-AA41-B586-BD43B6660667}" destId="{C2BD8940-6220-7642-8F7D-FEBDE97AAACA}" srcOrd="0" destOrd="0" presId="urn:microsoft.com/office/officeart/2008/layout/LinedList"/>
    <dgm:cxn modelId="{4A292A1D-1D41-FB4B-9A49-B89320BE70A0}" type="presOf" srcId="{996CE9A8-5A70-BF42-9ADC-838E470EDF4C}" destId="{B832A99D-F827-2542-B9A0-EAC85A71B737}" srcOrd="0" destOrd="0" presId="urn:microsoft.com/office/officeart/2008/layout/LinedList"/>
    <dgm:cxn modelId="{63B60E1E-91FB-5C4A-8926-00F012B58466}" srcId="{DAD1FE7F-62F4-4E52-8C3A-0D82A75AD23F}" destId="{147D3CC3-3988-654E-BD41-CFE6867B23AF}" srcOrd="7" destOrd="0" parTransId="{A65C9758-A32B-C34D-BE6B-AD27E114EB1E}" sibTransId="{01405242-37C7-3445-808E-2BDCF2E581EB}"/>
    <dgm:cxn modelId="{C7929C26-849B-E142-913E-6F113A47A1CD}" srcId="{DAD1FE7F-62F4-4E52-8C3A-0D82A75AD23F}" destId="{73A9E2B4-AF46-1840-8AC8-2EEADBDDE311}" srcOrd="9" destOrd="0" parTransId="{70348AA4-BC9E-934F-83F9-E3AD88FB2867}" sibTransId="{2DA4CC00-4670-5A4A-88B5-266169D7EFCE}"/>
    <dgm:cxn modelId="{4BCD3829-E0F4-0C4F-8ED0-CA2AF8921F86}" type="presOf" srcId="{3D934936-3E4A-9949-8A8B-6D8F2EC90AF6}" destId="{0F0CDC08-120B-0B47-BBD4-80FA3AC33A9B}" srcOrd="0" destOrd="0" presId="urn:microsoft.com/office/officeart/2008/layout/LinedList"/>
    <dgm:cxn modelId="{6E2A932E-52FB-8947-AD3C-24ED2D3380CD}" type="presOf" srcId="{C8E8B1D0-8F6C-824E-82DD-E4B205F1DF8D}" destId="{6BAE3BC1-0383-F043-B53C-124F576E0BBA}" srcOrd="0" destOrd="0" presId="urn:microsoft.com/office/officeart/2008/layout/LinedList"/>
    <dgm:cxn modelId="{08FD8B32-4BFC-BF4A-A073-17EBE7F4B7E3}" srcId="{DAD1FE7F-62F4-4E52-8C3A-0D82A75AD23F}" destId="{6770B2B1-FD17-CC47-9624-5142B407F163}" srcOrd="20" destOrd="0" parTransId="{B48D1FB5-3DB0-1B4F-AB74-41B9DF354BFC}" sibTransId="{13B940D5-AA15-174A-A47E-B033EA014533}"/>
    <dgm:cxn modelId="{29607739-4B23-9C4B-8F6D-5A9D38BF3899}" type="presOf" srcId="{A5AD8E13-5F15-774C-8A95-13EECBD30244}" destId="{626CD82E-B6F1-D746-BB21-5AA64D7D5763}" srcOrd="0" destOrd="0" presId="urn:microsoft.com/office/officeart/2008/layout/LinedList"/>
    <dgm:cxn modelId="{4D092E3F-819E-8643-9B60-CEC95DF0FF84}" srcId="{DAD1FE7F-62F4-4E52-8C3A-0D82A75AD23F}" destId="{8A2909F3-4954-BF4C-B5F7-F9A1B3DCBB4E}" srcOrd="5" destOrd="0" parTransId="{0142BED2-156B-B043-A63D-9E5C6EF7EA04}" sibTransId="{39E72528-64EB-E247-BCAF-40E75F970CCB}"/>
    <dgm:cxn modelId="{C0950E51-AFEB-1B48-A0FE-23D4E02DAA60}" type="presOf" srcId="{8273EE75-6186-414E-B3C5-90383AE69FD4}" destId="{AF797284-D1DC-A942-B9FD-81BED4BB4EEC}" srcOrd="0" destOrd="0" presId="urn:microsoft.com/office/officeart/2008/layout/LinedList"/>
    <dgm:cxn modelId="{10BA4457-F69B-234B-A92B-6268FA9D9EBD}" type="presOf" srcId="{858E508E-A628-2242-87D5-A0BE82517503}" destId="{C23C7681-8B2C-2B43-B188-5F4CF367EF35}" srcOrd="0" destOrd="0" presId="urn:microsoft.com/office/officeart/2008/layout/LinedList"/>
    <dgm:cxn modelId="{0947C558-A37C-9C49-950B-F7E9C344E5BA}" type="presOf" srcId="{66E304B5-96B6-4842-8BAC-2205ED51EDFF}" destId="{C9E90808-79E6-2B45-B26F-0550C22B5365}" srcOrd="0" destOrd="0" presId="urn:microsoft.com/office/officeart/2008/layout/LinedList"/>
    <dgm:cxn modelId="{A6F03159-3D33-8D45-8E92-5399AFDC0AE8}" srcId="{DAD1FE7F-62F4-4E52-8C3A-0D82A75AD23F}" destId="{A5AD8E13-5F15-774C-8A95-13EECBD30244}" srcOrd="3" destOrd="0" parTransId="{C884423F-EEDD-AB40-A0B2-73211E40292E}" sibTransId="{C4327238-C9D7-8D4D-9E91-B2A178A1996F}"/>
    <dgm:cxn modelId="{32F38F5B-21FC-CF46-94B0-08CE4DCB228B}" srcId="{DAD1FE7F-62F4-4E52-8C3A-0D82A75AD23F}" destId="{D7CBDBC9-E11B-A745-A00B-24D0FFABB0A0}" srcOrd="12" destOrd="0" parTransId="{C274CB75-8C47-1B43-945B-3BC354D343FD}" sibTransId="{5342045D-596B-F140-9636-70DB7EE46C47}"/>
    <dgm:cxn modelId="{0E1C9E5B-C7CC-ED4B-9455-E4A5BAAFE795}" srcId="{DAD1FE7F-62F4-4E52-8C3A-0D82A75AD23F}" destId="{8273EE75-6186-414E-B3C5-90383AE69FD4}" srcOrd="8" destOrd="0" parTransId="{7AC35EB4-1257-4845-98E3-7B7E089D6918}" sibTransId="{030D6B9F-225F-4246-94E0-5CDB6DD3654E}"/>
    <dgm:cxn modelId="{B351E171-CD3E-6E45-BA12-CF9144F9CAC1}" srcId="{DAD1FE7F-62F4-4E52-8C3A-0D82A75AD23F}" destId="{390D0116-8EDD-C148-A210-64B379DDE06C}" srcOrd="4" destOrd="0" parTransId="{F23F1CB9-F226-244F-86D2-AA10516CB1E1}" sibTransId="{B47144BE-3F46-6E45-9D1C-4064FF6B2BB0}"/>
    <dgm:cxn modelId="{23E0F871-8305-5843-902B-761A71DB494D}" type="presOf" srcId="{280F90F2-CDFC-1742-B5FB-20FD94FD6D1E}" destId="{9B64B228-D6C0-B641-920C-1A99984B8E16}" srcOrd="0" destOrd="0" presId="urn:microsoft.com/office/officeart/2008/layout/LinedList"/>
    <dgm:cxn modelId="{0E1A2280-5A9D-AF42-86D0-C11F5142E2EE}" type="presOf" srcId="{D7CBDBC9-E11B-A745-A00B-24D0FFABB0A0}" destId="{0B52C87A-3959-B34B-8723-221340A1F154}" srcOrd="0" destOrd="0" presId="urn:microsoft.com/office/officeart/2008/layout/LinedList"/>
    <dgm:cxn modelId="{334E1284-7835-6049-9CBC-0771CEFD98D5}" type="presOf" srcId="{7D0FFC12-4088-8648-9D38-C7231BB09127}" destId="{0483E80D-A188-DB42-BCF6-B222871B954F}" srcOrd="0" destOrd="0" presId="urn:microsoft.com/office/officeart/2008/layout/LinedList"/>
    <dgm:cxn modelId="{426A6D84-463D-9D40-B4B6-5812279B5886}" type="presOf" srcId="{8A2909F3-4954-BF4C-B5F7-F9A1B3DCBB4E}" destId="{6984415F-FF32-0246-A0AE-FB186E0BDC7D}" srcOrd="0" destOrd="0" presId="urn:microsoft.com/office/officeart/2008/layout/LinedList"/>
    <dgm:cxn modelId="{1C0B3888-92E6-8343-B2B6-5A5BD7577139}" srcId="{DAD1FE7F-62F4-4E52-8C3A-0D82A75AD23F}" destId="{858E508E-A628-2242-87D5-A0BE82517503}" srcOrd="19" destOrd="0" parTransId="{CD719554-7F63-964D-A8DE-B7E5C2E8B4B5}" sibTransId="{8D4E2971-CEEC-A64F-AA1B-BA6D6F1F71F4}"/>
    <dgm:cxn modelId="{498F688E-20F9-504F-8E1A-FD2B23F48EA8}" type="presOf" srcId="{DAD1FE7F-62F4-4E52-8C3A-0D82A75AD23F}" destId="{332CDC9A-EE9C-2147-88CA-9CAAEFF18FE2}" srcOrd="0" destOrd="0" presId="urn:microsoft.com/office/officeart/2008/layout/LinedList"/>
    <dgm:cxn modelId="{36BE3094-7119-A14E-BDCA-7FE1EDCA2C7F}" type="presOf" srcId="{7F1980DB-9ED7-2843-B00C-26E1A2F52420}" destId="{211A43B0-40C1-3E45-9C01-162D2CF4ED61}" srcOrd="0" destOrd="0" presId="urn:microsoft.com/office/officeart/2008/layout/LinedList"/>
    <dgm:cxn modelId="{7911B69E-723F-4B40-8066-B84ED58A25F3}" srcId="{DAD1FE7F-62F4-4E52-8C3A-0D82A75AD23F}" destId="{C8E8B1D0-8F6C-824E-82DD-E4B205F1DF8D}" srcOrd="15" destOrd="0" parTransId="{FD02667D-B9C8-F240-B47F-B81E27D91BCB}" sibTransId="{30D6C29E-78A8-5645-BA62-40052DE9382E}"/>
    <dgm:cxn modelId="{19669CAA-531A-C54C-B4FA-88AA7A11199D}" type="presOf" srcId="{147D3CC3-3988-654E-BD41-CFE6867B23AF}" destId="{BE2CFF62-EDAA-F54A-A5F1-ABAE04C4144D}" srcOrd="0" destOrd="0" presId="urn:microsoft.com/office/officeart/2008/layout/LinedList"/>
    <dgm:cxn modelId="{E251B1AD-E3D2-604F-B527-9347C6D130BD}" srcId="{DAD1FE7F-62F4-4E52-8C3A-0D82A75AD23F}" destId="{66E304B5-96B6-4842-8BAC-2205ED51EDFF}" srcOrd="14" destOrd="0" parTransId="{3D6A6A0D-3BEC-C64A-9E71-84DA45FB8D77}" sibTransId="{B8D6CD73-27E7-B84D-A6BF-A3F97058FC17}"/>
    <dgm:cxn modelId="{30C69AAF-561C-7649-A724-E1AC1E1AE4D3}" type="presOf" srcId="{DECD69DD-4DDC-4D45-9858-9D7E3100170A}" destId="{68FBC919-84E0-D341-8FC4-26DE2AFE3C47}" srcOrd="0" destOrd="0" presId="urn:microsoft.com/office/officeart/2008/layout/LinedList"/>
    <dgm:cxn modelId="{D727C5BD-3454-6B4A-9ADE-9B21051AD038}" srcId="{DAD1FE7F-62F4-4E52-8C3A-0D82A75AD23F}" destId="{DECD69DD-4DDC-4D45-9858-9D7E3100170A}" srcOrd="10" destOrd="0" parTransId="{B4860417-FC79-0B47-A3ED-8E482FC37CD9}" sibTransId="{10DDF34F-5793-C144-8EA2-D54F4F3D1D7B}"/>
    <dgm:cxn modelId="{90CB71C7-6AA4-FF46-A11A-49CF12CA2FD3}" srcId="{DAD1FE7F-62F4-4E52-8C3A-0D82A75AD23F}" destId="{1BEA65C5-3F77-A847-BB63-7010DAAA9835}" srcOrd="17" destOrd="0" parTransId="{8CD11E8E-8E9A-204A-A80C-F99FF3D71776}" sibTransId="{7B64F6D0-3CFE-F449-9D86-055611262FCF}"/>
    <dgm:cxn modelId="{F961F2CF-B0AE-9046-ADC1-3CBEB5EEBA71}" srcId="{DAD1FE7F-62F4-4E52-8C3A-0D82A75AD23F}" destId="{280F90F2-CDFC-1742-B5FB-20FD94FD6D1E}" srcOrd="11" destOrd="0" parTransId="{E8FE9F45-F7ED-5442-AEA3-9E0175888EE9}" sibTransId="{A0E38345-9F4F-2B47-9D56-910D0B64E898}"/>
    <dgm:cxn modelId="{E3FB78D3-3D2E-5441-B3FC-F9E9159B944F}" type="presOf" srcId="{9DDB3DE3-7487-C740-96EE-BB67AA49C69F}" destId="{F419F6D3-4DB7-9449-82ED-474EAFED8897}" srcOrd="0" destOrd="0" presId="urn:microsoft.com/office/officeart/2008/layout/LinedList"/>
    <dgm:cxn modelId="{36B9B1D3-48E2-9E4B-97FC-ABF303101F45}" srcId="{DAD1FE7F-62F4-4E52-8C3A-0D82A75AD23F}" destId="{7F1980DB-9ED7-2843-B00C-26E1A2F52420}" srcOrd="1" destOrd="0" parTransId="{F55EE15A-B655-1D49-925B-C050EF2E00DF}" sibTransId="{368D5638-4373-0141-B4F9-B17343EC750D}"/>
    <dgm:cxn modelId="{8AF259D4-854E-334D-AA9E-498E466F6C2C}" srcId="{DAD1FE7F-62F4-4E52-8C3A-0D82A75AD23F}" destId="{2FD155AB-7CB8-7645-AC25-0F615CF40864}" srcOrd="13" destOrd="0" parTransId="{504B6CA4-6702-6340-91B8-022A27F7BD71}" sibTransId="{13BF263E-E528-0043-89F0-BCE1D386762D}"/>
    <dgm:cxn modelId="{6632FDD6-5DD9-144B-902F-69F2F0ED9D84}" srcId="{DAD1FE7F-62F4-4E52-8C3A-0D82A75AD23F}" destId="{3D934936-3E4A-9949-8A8B-6D8F2EC90AF6}" srcOrd="2" destOrd="0" parTransId="{59B176E0-0A96-4E42-9CB8-932DE1ADC5AD}" sibTransId="{0A29E501-897E-0E40-80F8-BC7C6E63B0B4}"/>
    <dgm:cxn modelId="{EF6B6DDA-E603-7E48-AB3A-D4F509646A91}" srcId="{DAD1FE7F-62F4-4E52-8C3A-0D82A75AD23F}" destId="{6F3CFA13-D059-AA41-B586-BD43B6660667}" srcOrd="18" destOrd="0" parTransId="{F2CB68BA-95EC-A045-8AF9-3C37323604F5}" sibTransId="{42BFD261-F40E-684A-BB4B-3A1E0CF57F41}"/>
    <dgm:cxn modelId="{310D99E0-6E42-6A49-93D8-A118C6D85EE2}" type="presOf" srcId="{1BEA65C5-3F77-A847-BB63-7010DAAA9835}" destId="{5BF37EA2-9607-7544-AFD0-9040BDF7050A}" srcOrd="0" destOrd="0" presId="urn:microsoft.com/office/officeart/2008/layout/LinedList"/>
    <dgm:cxn modelId="{A7146CE1-4C78-0F4B-8451-6D5CF82DB02D}" type="presOf" srcId="{73A9E2B4-AF46-1840-8AC8-2EEADBDDE311}" destId="{755BCB6F-8685-884A-BF67-38C9360651D4}" srcOrd="0" destOrd="0" presId="urn:microsoft.com/office/officeart/2008/layout/LinedList"/>
    <dgm:cxn modelId="{D007FEF1-2589-5B4E-A852-D7C1B45D6696}" srcId="{DAD1FE7F-62F4-4E52-8C3A-0D82A75AD23F}" destId="{7D0FFC12-4088-8648-9D38-C7231BB09127}" srcOrd="6" destOrd="0" parTransId="{F7986D72-FA5B-0240-8572-A82B9425C181}" sibTransId="{B4991F90-0CB7-804C-A2F8-C61F04CC34AF}"/>
    <dgm:cxn modelId="{1B6DE68C-77AB-4E45-B9F1-4480B013B4CD}" type="presParOf" srcId="{332CDC9A-EE9C-2147-88CA-9CAAEFF18FE2}" destId="{9E03B8E9-863D-D648-AE8D-CF73C812C7D2}" srcOrd="0" destOrd="0" presId="urn:microsoft.com/office/officeart/2008/layout/LinedList"/>
    <dgm:cxn modelId="{13F70731-7D44-9243-8B17-662EDBF0B383}" type="presParOf" srcId="{332CDC9A-EE9C-2147-88CA-9CAAEFF18FE2}" destId="{8CAC55AA-B11E-574A-B9FA-B477DD35AD26}" srcOrd="1" destOrd="0" presId="urn:microsoft.com/office/officeart/2008/layout/LinedList"/>
    <dgm:cxn modelId="{738A4887-4E04-9248-8257-F3A2D1773353}" type="presParOf" srcId="{8CAC55AA-B11E-574A-B9FA-B477DD35AD26}" destId="{F419F6D3-4DB7-9449-82ED-474EAFED8897}" srcOrd="0" destOrd="0" presId="urn:microsoft.com/office/officeart/2008/layout/LinedList"/>
    <dgm:cxn modelId="{ED07200C-E13E-324E-B816-4BBAF2DA40DD}" type="presParOf" srcId="{8CAC55AA-B11E-574A-B9FA-B477DD35AD26}" destId="{C267209F-F8DA-BA49-B158-CF9BB0601386}" srcOrd="1" destOrd="0" presId="urn:microsoft.com/office/officeart/2008/layout/LinedList"/>
    <dgm:cxn modelId="{EDC2AA16-44F9-AB49-A97B-A72EF8182BC7}" type="presParOf" srcId="{332CDC9A-EE9C-2147-88CA-9CAAEFF18FE2}" destId="{9EC27F45-CFB1-8B4E-BF3F-236718FD1308}" srcOrd="2" destOrd="0" presId="urn:microsoft.com/office/officeart/2008/layout/LinedList"/>
    <dgm:cxn modelId="{378B8521-C831-7444-B3E8-66E609D1F15E}" type="presParOf" srcId="{332CDC9A-EE9C-2147-88CA-9CAAEFF18FE2}" destId="{0B466D7F-55BF-F644-BB8F-CFDFEBCAFF1C}" srcOrd="3" destOrd="0" presId="urn:microsoft.com/office/officeart/2008/layout/LinedList"/>
    <dgm:cxn modelId="{DC463C6C-AD8E-D54D-A5EB-D90EC0F57ADA}" type="presParOf" srcId="{0B466D7F-55BF-F644-BB8F-CFDFEBCAFF1C}" destId="{211A43B0-40C1-3E45-9C01-162D2CF4ED61}" srcOrd="0" destOrd="0" presId="urn:microsoft.com/office/officeart/2008/layout/LinedList"/>
    <dgm:cxn modelId="{6BFEC990-BB28-0241-8046-076C3C8761BF}" type="presParOf" srcId="{0B466D7F-55BF-F644-BB8F-CFDFEBCAFF1C}" destId="{4EBB35BD-9FCC-804A-8297-DEA1017E480B}" srcOrd="1" destOrd="0" presId="urn:microsoft.com/office/officeart/2008/layout/LinedList"/>
    <dgm:cxn modelId="{F8151F02-AC20-7741-96F8-6E325D3EABFE}" type="presParOf" srcId="{332CDC9A-EE9C-2147-88CA-9CAAEFF18FE2}" destId="{5128C921-5D54-FC44-B295-003CA9DD8D1D}" srcOrd="4" destOrd="0" presId="urn:microsoft.com/office/officeart/2008/layout/LinedList"/>
    <dgm:cxn modelId="{300DF70F-0198-7849-936E-B65EB9EB9DAA}" type="presParOf" srcId="{332CDC9A-EE9C-2147-88CA-9CAAEFF18FE2}" destId="{C80752C2-5719-8847-8A9B-2101E86C46D7}" srcOrd="5" destOrd="0" presId="urn:microsoft.com/office/officeart/2008/layout/LinedList"/>
    <dgm:cxn modelId="{F86712D1-6B68-E04C-947F-7E5E3D195329}" type="presParOf" srcId="{C80752C2-5719-8847-8A9B-2101E86C46D7}" destId="{0F0CDC08-120B-0B47-BBD4-80FA3AC33A9B}" srcOrd="0" destOrd="0" presId="urn:microsoft.com/office/officeart/2008/layout/LinedList"/>
    <dgm:cxn modelId="{0ACCE0E0-3972-F745-8657-043FAC6E1AEA}" type="presParOf" srcId="{C80752C2-5719-8847-8A9B-2101E86C46D7}" destId="{B847CC02-5AFC-EE48-B9B1-69E79B9670E0}" srcOrd="1" destOrd="0" presId="urn:microsoft.com/office/officeart/2008/layout/LinedList"/>
    <dgm:cxn modelId="{D238558B-F441-9247-9AB8-0AC4357CF090}" type="presParOf" srcId="{332CDC9A-EE9C-2147-88CA-9CAAEFF18FE2}" destId="{198D1232-2B85-4141-B32B-F5D34252A9EA}" srcOrd="6" destOrd="0" presId="urn:microsoft.com/office/officeart/2008/layout/LinedList"/>
    <dgm:cxn modelId="{58B0DA2B-7C75-4649-806C-F84576C86F0A}" type="presParOf" srcId="{332CDC9A-EE9C-2147-88CA-9CAAEFF18FE2}" destId="{FFC67911-E283-3A4B-99BC-7578A7AAABB7}" srcOrd="7" destOrd="0" presId="urn:microsoft.com/office/officeart/2008/layout/LinedList"/>
    <dgm:cxn modelId="{7EFAE18F-7B73-1E4F-9CDD-52F0F4C3FFDD}" type="presParOf" srcId="{FFC67911-E283-3A4B-99BC-7578A7AAABB7}" destId="{626CD82E-B6F1-D746-BB21-5AA64D7D5763}" srcOrd="0" destOrd="0" presId="urn:microsoft.com/office/officeart/2008/layout/LinedList"/>
    <dgm:cxn modelId="{DC8B508A-36E0-3142-94BE-C6E7F79B2BE7}" type="presParOf" srcId="{FFC67911-E283-3A4B-99BC-7578A7AAABB7}" destId="{FE0840D3-FDB5-4E45-B379-F1044D8AE9EC}" srcOrd="1" destOrd="0" presId="urn:microsoft.com/office/officeart/2008/layout/LinedList"/>
    <dgm:cxn modelId="{DBB19686-E8AD-A845-9C90-EF6A75F77763}" type="presParOf" srcId="{332CDC9A-EE9C-2147-88CA-9CAAEFF18FE2}" destId="{1F380F69-C9A4-DD40-947D-E793CB986793}" srcOrd="8" destOrd="0" presId="urn:microsoft.com/office/officeart/2008/layout/LinedList"/>
    <dgm:cxn modelId="{E32B2C81-71A3-EF41-8F5E-A5B3C23CDD35}" type="presParOf" srcId="{332CDC9A-EE9C-2147-88CA-9CAAEFF18FE2}" destId="{26D02C43-455A-3C4D-98C4-D1AA1CCD7ADE}" srcOrd="9" destOrd="0" presId="urn:microsoft.com/office/officeart/2008/layout/LinedList"/>
    <dgm:cxn modelId="{BA7FC9AB-8E2E-2B49-87F4-435423F423E2}" type="presParOf" srcId="{26D02C43-455A-3C4D-98C4-D1AA1CCD7ADE}" destId="{208971C5-8A2B-554B-B8F3-BCEA1A67E81E}" srcOrd="0" destOrd="0" presId="urn:microsoft.com/office/officeart/2008/layout/LinedList"/>
    <dgm:cxn modelId="{BC90A17B-9790-0546-80EF-0C943A650012}" type="presParOf" srcId="{26D02C43-455A-3C4D-98C4-D1AA1CCD7ADE}" destId="{C4E1FE42-AC01-A34D-8E57-59D7243A8043}" srcOrd="1" destOrd="0" presId="urn:microsoft.com/office/officeart/2008/layout/LinedList"/>
    <dgm:cxn modelId="{43BDD849-61AD-EA4C-851E-33004EDD66CD}" type="presParOf" srcId="{332CDC9A-EE9C-2147-88CA-9CAAEFF18FE2}" destId="{EE5BD284-7A3D-4043-9265-E531BADDAB53}" srcOrd="10" destOrd="0" presId="urn:microsoft.com/office/officeart/2008/layout/LinedList"/>
    <dgm:cxn modelId="{0FB6A90F-55AC-DC40-8668-205DBC949B45}" type="presParOf" srcId="{332CDC9A-EE9C-2147-88CA-9CAAEFF18FE2}" destId="{4789DE4B-DB83-1E4D-8596-FE4BD8E8D5A3}" srcOrd="11" destOrd="0" presId="urn:microsoft.com/office/officeart/2008/layout/LinedList"/>
    <dgm:cxn modelId="{59151986-3AA5-1841-961A-70DA2DA39F3A}" type="presParOf" srcId="{4789DE4B-DB83-1E4D-8596-FE4BD8E8D5A3}" destId="{6984415F-FF32-0246-A0AE-FB186E0BDC7D}" srcOrd="0" destOrd="0" presId="urn:microsoft.com/office/officeart/2008/layout/LinedList"/>
    <dgm:cxn modelId="{F7855D4F-67A7-904D-9E32-8EA37D95EE57}" type="presParOf" srcId="{4789DE4B-DB83-1E4D-8596-FE4BD8E8D5A3}" destId="{9885C716-B642-A249-95D9-16941D58CD79}" srcOrd="1" destOrd="0" presId="urn:microsoft.com/office/officeart/2008/layout/LinedList"/>
    <dgm:cxn modelId="{A506D2A7-D86B-5F47-A01A-8158FF11F302}" type="presParOf" srcId="{332CDC9A-EE9C-2147-88CA-9CAAEFF18FE2}" destId="{15FAAFA1-B8BF-BE4E-8F02-49AE63145B4C}" srcOrd="12" destOrd="0" presId="urn:microsoft.com/office/officeart/2008/layout/LinedList"/>
    <dgm:cxn modelId="{B3CFDC30-9FDC-724A-8371-3C07AECADC46}" type="presParOf" srcId="{332CDC9A-EE9C-2147-88CA-9CAAEFF18FE2}" destId="{AB605DA2-C817-E24A-AF11-386DA06A2195}" srcOrd="13" destOrd="0" presId="urn:microsoft.com/office/officeart/2008/layout/LinedList"/>
    <dgm:cxn modelId="{47A9BF3A-A4CA-DB45-9F77-D023EFE63032}" type="presParOf" srcId="{AB605DA2-C817-E24A-AF11-386DA06A2195}" destId="{0483E80D-A188-DB42-BCF6-B222871B954F}" srcOrd="0" destOrd="0" presId="urn:microsoft.com/office/officeart/2008/layout/LinedList"/>
    <dgm:cxn modelId="{504C432B-8769-8D4C-B4A8-3E4C331DE777}" type="presParOf" srcId="{AB605DA2-C817-E24A-AF11-386DA06A2195}" destId="{7F9384F4-5B67-9345-B335-FB6E2383170E}" srcOrd="1" destOrd="0" presId="urn:microsoft.com/office/officeart/2008/layout/LinedList"/>
    <dgm:cxn modelId="{687EF9EF-19CA-6A41-8F96-E99C10435A66}" type="presParOf" srcId="{332CDC9A-EE9C-2147-88CA-9CAAEFF18FE2}" destId="{67D98567-782E-3249-B0D6-D5DA42C4FC3A}" srcOrd="14" destOrd="0" presId="urn:microsoft.com/office/officeart/2008/layout/LinedList"/>
    <dgm:cxn modelId="{58D30525-18A1-3F4C-B9BB-A029109D29F6}" type="presParOf" srcId="{332CDC9A-EE9C-2147-88CA-9CAAEFF18FE2}" destId="{18F53652-484C-0541-A323-598145112801}" srcOrd="15" destOrd="0" presId="urn:microsoft.com/office/officeart/2008/layout/LinedList"/>
    <dgm:cxn modelId="{1B3BD9AD-81A9-2148-B798-2EF7C34D6D74}" type="presParOf" srcId="{18F53652-484C-0541-A323-598145112801}" destId="{BE2CFF62-EDAA-F54A-A5F1-ABAE04C4144D}" srcOrd="0" destOrd="0" presId="urn:microsoft.com/office/officeart/2008/layout/LinedList"/>
    <dgm:cxn modelId="{4D4F50A2-2C3C-7040-8905-13E438982D8B}" type="presParOf" srcId="{18F53652-484C-0541-A323-598145112801}" destId="{5A1DCAD5-4C0E-1E40-B773-82422308936C}" srcOrd="1" destOrd="0" presId="urn:microsoft.com/office/officeart/2008/layout/LinedList"/>
    <dgm:cxn modelId="{602499D8-CA25-6C4D-A92F-2C7D3ABEA63C}" type="presParOf" srcId="{332CDC9A-EE9C-2147-88CA-9CAAEFF18FE2}" destId="{15F8B4F1-94D1-D748-9615-BAD51134B3DE}" srcOrd="16" destOrd="0" presId="urn:microsoft.com/office/officeart/2008/layout/LinedList"/>
    <dgm:cxn modelId="{BB48046D-70E9-9E43-9C24-9CC429E1A8BD}" type="presParOf" srcId="{332CDC9A-EE9C-2147-88CA-9CAAEFF18FE2}" destId="{E8466504-F80E-334A-8F30-991342450B13}" srcOrd="17" destOrd="0" presId="urn:microsoft.com/office/officeart/2008/layout/LinedList"/>
    <dgm:cxn modelId="{5F955ED9-C003-3946-A4C6-B90179D36E05}" type="presParOf" srcId="{E8466504-F80E-334A-8F30-991342450B13}" destId="{AF797284-D1DC-A942-B9FD-81BED4BB4EEC}" srcOrd="0" destOrd="0" presId="urn:microsoft.com/office/officeart/2008/layout/LinedList"/>
    <dgm:cxn modelId="{D600382A-F9B8-204F-AEF8-79F9A465AA4E}" type="presParOf" srcId="{E8466504-F80E-334A-8F30-991342450B13}" destId="{A4F48C76-0C68-B640-A262-10ED16AD2D51}" srcOrd="1" destOrd="0" presId="urn:microsoft.com/office/officeart/2008/layout/LinedList"/>
    <dgm:cxn modelId="{127DA0D6-8238-DD47-8666-784F683463F9}" type="presParOf" srcId="{332CDC9A-EE9C-2147-88CA-9CAAEFF18FE2}" destId="{5A2C4232-B52A-F847-9772-43D72B275CB6}" srcOrd="18" destOrd="0" presId="urn:microsoft.com/office/officeart/2008/layout/LinedList"/>
    <dgm:cxn modelId="{FC4A868C-869C-F34F-8D5B-79DE65D81B79}" type="presParOf" srcId="{332CDC9A-EE9C-2147-88CA-9CAAEFF18FE2}" destId="{8F5D628A-5A42-074D-ACA0-9B89F25BA58B}" srcOrd="19" destOrd="0" presId="urn:microsoft.com/office/officeart/2008/layout/LinedList"/>
    <dgm:cxn modelId="{F2638E05-8CDD-A24C-89F7-FA00D262F482}" type="presParOf" srcId="{8F5D628A-5A42-074D-ACA0-9B89F25BA58B}" destId="{755BCB6F-8685-884A-BF67-38C9360651D4}" srcOrd="0" destOrd="0" presId="urn:microsoft.com/office/officeart/2008/layout/LinedList"/>
    <dgm:cxn modelId="{F6FD0343-75BF-EF4D-9E42-97E742A68B33}" type="presParOf" srcId="{8F5D628A-5A42-074D-ACA0-9B89F25BA58B}" destId="{DB88B696-1155-0744-8F2B-6493C2D33219}" srcOrd="1" destOrd="0" presId="urn:microsoft.com/office/officeart/2008/layout/LinedList"/>
    <dgm:cxn modelId="{B42377E4-AE88-B241-8F36-39C4FFE5AB52}" type="presParOf" srcId="{332CDC9A-EE9C-2147-88CA-9CAAEFF18FE2}" destId="{1E1A7143-BD18-AC42-99F4-84839D71BA55}" srcOrd="20" destOrd="0" presId="urn:microsoft.com/office/officeart/2008/layout/LinedList"/>
    <dgm:cxn modelId="{7DAA4730-2DC1-7C4B-99AB-566C9901BE62}" type="presParOf" srcId="{332CDC9A-EE9C-2147-88CA-9CAAEFF18FE2}" destId="{533DE4F9-1055-C942-B0B5-6AE3D5784A77}" srcOrd="21" destOrd="0" presId="urn:microsoft.com/office/officeart/2008/layout/LinedList"/>
    <dgm:cxn modelId="{4B50A23A-5DE3-0243-9CBB-EDE7573323B0}" type="presParOf" srcId="{533DE4F9-1055-C942-B0B5-6AE3D5784A77}" destId="{68FBC919-84E0-D341-8FC4-26DE2AFE3C47}" srcOrd="0" destOrd="0" presId="urn:microsoft.com/office/officeart/2008/layout/LinedList"/>
    <dgm:cxn modelId="{69BEF673-19D6-8B41-85EF-7D64235DC500}" type="presParOf" srcId="{533DE4F9-1055-C942-B0B5-6AE3D5784A77}" destId="{8475438D-56A9-0D47-BAD3-169EC7929645}" srcOrd="1" destOrd="0" presId="urn:microsoft.com/office/officeart/2008/layout/LinedList"/>
    <dgm:cxn modelId="{5DEB47AA-4530-EB41-8275-66E2DC59BC5E}" type="presParOf" srcId="{332CDC9A-EE9C-2147-88CA-9CAAEFF18FE2}" destId="{2A1C79CF-CD89-4B4F-A862-70334AE073E8}" srcOrd="22" destOrd="0" presId="urn:microsoft.com/office/officeart/2008/layout/LinedList"/>
    <dgm:cxn modelId="{FF45EA88-924A-E349-8557-818A436B9B84}" type="presParOf" srcId="{332CDC9A-EE9C-2147-88CA-9CAAEFF18FE2}" destId="{8CCF01AE-7A5F-9A4F-8144-5C2E16C42605}" srcOrd="23" destOrd="0" presId="urn:microsoft.com/office/officeart/2008/layout/LinedList"/>
    <dgm:cxn modelId="{A68EE698-6760-1244-8CC5-786626AE0E48}" type="presParOf" srcId="{8CCF01AE-7A5F-9A4F-8144-5C2E16C42605}" destId="{9B64B228-D6C0-B641-920C-1A99984B8E16}" srcOrd="0" destOrd="0" presId="urn:microsoft.com/office/officeart/2008/layout/LinedList"/>
    <dgm:cxn modelId="{DA125640-C107-FB47-9114-E75592D828C8}" type="presParOf" srcId="{8CCF01AE-7A5F-9A4F-8144-5C2E16C42605}" destId="{CDAE9A5D-1229-B446-B55E-86912B016EB3}" srcOrd="1" destOrd="0" presId="urn:microsoft.com/office/officeart/2008/layout/LinedList"/>
    <dgm:cxn modelId="{EFC94A46-712E-7F42-AEC3-73DF54563100}" type="presParOf" srcId="{332CDC9A-EE9C-2147-88CA-9CAAEFF18FE2}" destId="{891E183C-42E7-054D-B3B0-67365799746B}" srcOrd="24" destOrd="0" presId="urn:microsoft.com/office/officeart/2008/layout/LinedList"/>
    <dgm:cxn modelId="{74E565E1-8E7D-A74F-B2DD-2DD534835004}" type="presParOf" srcId="{332CDC9A-EE9C-2147-88CA-9CAAEFF18FE2}" destId="{E9AA4CAE-7803-1E40-88C0-9728EF0F4A53}" srcOrd="25" destOrd="0" presId="urn:microsoft.com/office/officeart/2008/layout/LinedList"/>
    <dgm:cxn modelId="{C0E54981-16CC-2E4A-805C-9C8CDC564F70}" type="presParOf" srcId="{E9AA4CAE-7803-1E40-88C0-9728EF0F4A53}" destId="{0B52C87A-3959-B34B-8723-221340A1F154}" srcOrd="0" destOrd="0" presId="urn:microsoft.com/office/officeart/2008/layout/LinedList"/>
    <dgm:cxn modelId="{60DDDBC1-7D0F-9C49-B6F7-A35D9D6F10E6}" type="presParOf" srcId="{E9AA4CAE-7803-1E40-88C0-9728EF0F4A53}" destId="{B1BCD41C-3B84-BF4E-8DB0-DAA09978FD51}" srcOrd="1" destOrd="0" presId="urn:microsoft.com/office/officeart/2008/layout/LinedList"/>
    <dgm:cxn modelId="{DE1C44ED-3BC3-EB4F-8EDF-652440C7380F}" type="presParOf" srcId="{332CDC9A-EE9C-2147-88CA-9CAAEFF18FE2}" destId="{CB580672-351E-B349-B764-CA056AEDF85B}" srcOrd="26" destOrd="0" presId="urn:microsoft.com/office/officeart/2008/layout/LinedList"/>
    <dgm:cxn modelId="{58B4AFA3-B427-124C-9D3D-7D5C306FFCBF}" type="presParOf" srcId="{332CDC9A-EE9C-2147-88CA-9CAAEFF18FE2}" destId="{9B155483-52B5-7947-A095-876FBB045031}" srcOrd="27" destOrd="0" presId="urn:microsoft.com/office/officeart/2008/layout/LinedList"/>
    <dgm:cxn modelId="{FAAA6010-8CB7-EE48-A322-858C5986B8AC}" type="presParOf" srcId="{9B155483-52B5-7947-A095-876FBB045031}" destId="{C7810EF6-1CCC-9345-B531-29A4132913F6}" srcOrd="0" destOrd="0" presId="urn:microsoft.com/office/officeart/2008/layout/LinedList"/>
    <dgm:cxn modelId="{875CAD71-CB88-CD48-8403-938766BB75AB}" type="presParOf" srcId="{9B155483-52B5-7947-A095-876FBB045031}" destId="{F48EE7E1-C2A1-E04B-B9BB-8A3A2291E913}" srcOrd="1" destOrd="0" presId="urn:microsoft.com/office/officeart/2008/layout/LinedList"/>
    <dgm:cxn modelId="{5948F82E-7A3F-A14C-A285-3A317363532C}" type="presParOf" srcId="{332CDC9A-EE9C-2147-88CA-9CAAEFF18FE2}" destId="{42BA3A0A-DC3B-F54C-BD18-1317881D5216}" srcOrd="28" destOrd="0" presId="urn:microsoft.com/office/officeart/2008/layout/LinedList"/>
    <dgm:cxn modelId="{FFBCD834-5F86-6F46-8D49-E5893389E569}" type="presParOf" srcId="{332CDC9A-EE9C-2147-88CA-9CAAEFF18FE2}" destId="{6E7128A3-2A7E-6F46-965A-189501BA63CB}" srcOrd="29" destOrd="0" presId="urn:microsoft.com/office/officeart/2008/layout/LinedList"/>
    <dgm:cxn modelId="{E88D1032-8ACB-1642-9A0C-CFDB4195222C}" type="presParOf" srcId="{6E7128A3-2A7E-6F46-965A-189501BA63CB}" destId="{C9E90808-79E6-2B45-B26F-0550C22B5365}" srcOrd="0" destOrd="0" presId="urn:microsoft.com/office/officeart/2008/layout/LinedList"/>
    <dgm:cxn modelId="{82CB3243-6471-C04A-8597-1F9C52339388}" type="presParOf" srcId="{6E7128A3-2A7E-6F46-965A-189501BA63CB}" destId="{02DFC737-A914-494C-86A1-1777123BB70E}" srcOrd="1" destOrd="0" presId="urn:microsoft.com/office/officeart/2008/layout/LinedList"/>
    <dgm:cxn modelId="{C43DFD96-6C1C-3340-93DB-EED13A773AF1}" type="presParOf" srcId="{332CDC9A-EE9C-2147-88CA-9CAAEFF18FE2}" destId="{D817D0F0-C677-F148-985A-0F6F2E0F375B}" srcOrd="30" destOrd="0" presId="urn:microsoft.com/office/officeart/2008/layout/LinedList"/>
    <dgm:cxn modelId="{75DDE885-BA7F-D74B-80D7-EFAA4414E78D}" type="presParOf" srcId="{332CDC9A-EE9C-2147-88CA-9CAAEFF18FE2}" destId="{55A882CE-F52A-6544-9139-AB2F2F655DC9}" srcOrd="31" destOrd="0" presId="urn:microsoft.com/office/officeart/2008/layout/LinedList"/>
    <dgm:cxn modelId="{A35C2B08-1F61-C64F-9522-03B9CA85AE38}" type="presParOf" srcId="{55A882CE-F52A-6544-9139-AB2F2F655DC9}" destId="{6BAE3BC1-0383-F043-B53C-124F576E0BBA}" srcOrd="0" destOrd="0" presId="urn:microsoft.com/office/officeart/2008/layout/LinedList"/>
    <dgm:cxn modelId="{38F1AAD4-45BB-2342-A047-F472D8FB7D40}" type="presParOf" srcId="{55A882CE-F52A-6544-9139-AB2F2F655DC9}" destId="{6686E26E-FFD3-774B-AA28-26EE59F032F0}" srcOrd="1" destOrd="0" presId="urn:microsoft.com/office/officeart/2008/layout/LinedList"/>
    <dgm:cxn modelId="{7680938D-DFB8-5D4F-B6B1-0AB6FE7D7836}" type="presParOf" srcId="{332CDC9A-EE9C-2147-88CA-9CAAEFF18FE2}" destId="{5C0A7D96-B99A-AE4A-9133-10D0BDE3D77E}" srcOrd="32" destOrd="0" presId="urn:microsoft.com/office/officeart/2008/layout/LinedList"/>
    <dgm:cxn modelId="{19BC1BC0-AA8F-6646-A315-DDE0B0A3C7E5}" type="presParOf" srcId="{332CDC9A-EE9C-2147-88CA-9CAAEFF18FE2}" destId="{297303E5-3571-A74D-BB91-0C659FD930B2}" srcOrd="33" destOrd="0" presId="urn:microsoft.com/office/officeart/2008/layout/LinedList"/>
    <dgm:cxn modelId="{39559A75-3ABE-684E-958E-06DFCDBC7E16}" type="presParOf" srcId="{297303E5-3571-A74D-BB91-0C659FD930B2}" destId="{B832A99D-F827-2542-B9A0-EAC85A71B737}" srcOrd="0" destOrd="0" presId="urn:microsoft.com/office/officeart/2008/layout/LinedList"/>
    <dgm:cxn modelId="{5620746B-729A-EE4D-BFC3-88651E939DA8}" type="presParOf" srcId="{297303E5-3571-A74D-BB91-0C659FD930B2}" destId="{90C47EB6-AC2D-3C44-87AA-2B3B1871A238}" srcOrd="1" destOrd="0" presId="urn:microsoft.com/office/officeart/2008/layout/LinedList"/>
    <dgm:cxn modelId="{9871ADF1-C0A8-5D44-BE63-ADB38CA5409A}" type="presParOf" srcId="{332CDC9A-EE9C-2147-88CA-9CAAEFF18FE2}" destId="{1FE23A88-D446-E34A-A034-2B3567F67767}" srcOrd="34" destOrd="0" presId="urn:microsoft.com/office/officeart/2008/layout/LinedList"/>
    <dgm:cxn modelId="{C8B7033F-8BD4-7A47-84DB-9227CE66C37B}" type="presParOf" srcId="{332CDC9A-EE9C-2147-88CA-9CAAEFF18FE2}" destId="{80D06735-A628-A541-B72D-6F4F018CE8EA}" srcOrd="35" destOrd="0" presId="urn:microsoft.com/office/officeart/2008/layout/LinedList"/>
    <dgm:cxn modelId="{C2F70C51-5409-8D4F-8C53-8F5FB573A2CB}" type="presParOf" srcId="{80D06735-A628-A541-B72D-6F4F018CE8EA}" destId="{5BF37EA2-9607-7544-AFD0-9040BDF7050A}" srcOrd="0" destOrd="0" presId="urn:microsoft.com/office/officeart/2008/layout/LinedList"/>
    <dgm:cxn modelId="{228813C7-6B3C-5344-BE0E-FAAB76299216}" type="presParOf" srcId="{80D06735-A628-A541-B72D-6F4F018CE8EA}" destId="{1F6C37DE-924E-EF4B-922E-C07459DCCD04}" srcOrd="1" destOrd="0" presId="urn:microsoft.com/office/officeart/2008/layout/LinedList"/>
    <dgm:cxn modelId="{13D94B43-9C2D-9A44-B29E-A9A7B5B07A6F}" type="presParOf" srcId="{332CDC9A-EE9C-2147-88CA-9CAAEFF18FE2}" destId="{A88C4E8A-4B0F-7041-AC00-1C94A8A728A3}" srcOrd="36" destOrd="0" presId="urn:microsoft.com/office/officeart/2008/layout/LinedList"/>
    <dgm:cxn modelId="{39D1537D-7D8A-5B47-98E9-057EEE41BA82}" type="presParOf" srcId="{332CDC9A-EE9C-2147-88CA-9CAAEFF18FE2}" destId="{993AAC93-4CA4-9B4C-9980-46E3396D8137}" srcOrd="37" destOrd="0" presId="urn:microsoft.com/office/officeart/2008/layout/LinedList"/>
    <dgm:cxn modelId="{DC4A417C-4F8B-9649-8EBF-6405A57B5676}" type="presParOf" srcId="{993AAC93-4CA4-9B4C-9980-46E3396D8137}" destId="{C2BD8940-6220-7642-8F7D-FEBDE97AAACA}" srcOrd="0" destOrd="0" presId="urn:microsoft.com/office/officeart/2008/layout/LinedList"/>
    <dgm:cxn modelId="{4E12324F-3633-AA43-A719-268E5435856B}" type="presParOf" srcId="{993AAC93-4CA4-9B4C-9980-46E3396D8137}" destId="{9A7E34B5-FD0D-A743-9546-0E68B1FE6F08}" srcOrd="1" destOrd="0" presId="urn:microsoft.com/office/officeart/2008/layout/LinedList"/>
    <dgm:cxn modelId="{C21AD7C8-622A-234D-8479-F9D102557FAA}" type="presParOf" srcId="{332CDC9A-EE9C-2147-88CA-9CAAEFF18FE2}" destId="{65BD18B0-935C-6A43-A58E-98F157D56E6D}" srcOrd="38" destOrd="0" presId="urn:microsoft.com/office/officeart/2008/layout/LinedList"/>
    <dgm:cxn modelId="{41919309-748B-524F-BFD7-AF291D125610}" type="presParOf" srcId="{332CDC9A-EE9C-2147-88CA-9CAAEFF18FE2}" destId="{4B5E5F7C-AD4C-C74E-BE68-8D932AA3CB2C}" srcOrd="39" destOrd="0" presId="urn:microsoft.com/office/officeart/2008/layout/LinedList"/>
    <dgm:cxn modelId="{FBA1ED51-C7D4-E542-933C-29D45BFF8618}" type="presParOf" srcId="{4B5E5F7C-AD4C-C74E-BE68-8D932AA3CB2C}" destId="{C23C7681-8B2C-2B43-B188-5F4CF367EF35}" srcOrd="0" destOrd="0" presId="urn:microsoft.com/office/officeart/2008/layout/LinedList"/>
    <dgm:cxn modelId="{42AC54F5-F9E2-AE47-B57D-33E3C4D2CCFA}" type="presParOf" srcId="{4B5E5F7C-AD4C-C74E-BE68-8D932AA3CB2C}" destId="{798BF9B1-6FB5-9541-BE71-C9870D78A816}" srcOrd="1" destOrd="0" presId="urn:microsoft.com/office/officeart/2008/layout/LinedList"/>
    <dgm:cxn modelId="{59BAA781-79E0-484E-A09B-05ED1EB5BB64}" type="presParOf" srcId="{332CDC9A-EE9C-2147-88CA-9CAAEFF18FE2}" destId="{29A956E4-5E75-A84C-867F-D4557848CFC3}" srcOrd="40" destOrd="0" presId="urn:microsoft.com/office/officeart/2008/layout/LinedList"/>
    <dgm:cxn modelId="{00D01A65-6672-A741-8080-7DD51EE17C60}" type="presParOf" srcId="{332CDC9A-EE9C-2147-88CA-9CAAEFF18FE2}" destId="{3D2A8B7E-A883-7C40-A444-4D83D1FDBD7F}" srcOrd="41" destOrd="0" presId="urn:microsoft.com/office/officeart/2008/layout/LinedList"/>
    <dgm:cxn modelId="{BD6D438C-DDEE-A441-AF64-5CDE16DFD52F}" type="presParOf" srcId="{3D2A8B7E-A883-7C40-A444-4D83D1FDBD7F}" destId="{A4FDA635-BA61-E541-9618-D89854F5ED7A}" srcOrd="0" destOrd="0" presId="urn:microsoft.com/office/officeart/2008/layout/LinedList"/>
    <dgm:cxn modelId="{1A82286D-F288-CA47-8DED-EFE1C9D8F747}" type="presParOf" srcId="{3D2A8B7E-A883-7C40-A444-4D83D1FDBD7F}" destId="{E0FE2CED-77A9-044E-B52E-83A5C2E31C7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D1FE7F-62F4-4E52-8C3A-0D82A75AD2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DC1C9F-FD08-46B7-B02C-BE6E7B356FC7}">
      <dgm:prSet/>
      <dgm:spPr/>
      <dgm:t>
        <a:bodyPr/>
        <a:lstStyle/>
        <a:p>
          <a:r>
            <a:rPr lang="en-US" dirty="0"/>
            <a:t>Robert Chang		</a:t>
          </a:r>
          <a:r>
            <a:rPr lang="en-US" dirty="0" err="1"/>
            <a:t>changro@seattleu.edu</a:t>
          </a:r>
          <a:endParaRPr lang="en-US" dirty="0"/>
        </a:p>
      </dgm:t>
    </dgm:pt>
    <dgm:pt modelId="{598174DF-1C97-4700-8FC3-6B0649FE5A5F}" type="parTrans" cxnId="{E9AE68E8-F673-4192-97E1-9246453EE8CB}">
      <dgm:prSet/>
      <dgm:spPr/>
      <dgm:t>
        <a:bodyPr/>
        <a:lstStyle/>
        <a:p>
          <a:endParaRPr lang="en-US"/>
        </a:p>
      </dgm:t>
    </dgm:pt>
    <dgm:pt modelId="{1CDD01DA-DB47-4B0B-A437-0601D6403A7F}" type="sibTrans" cxnId="{E9AE68E8-F673-4192-97E1-9246453EE8CB}">
      <dgm:prSet/>
      <dgm:spPr/>
      <dgm:t>
        <a:bodyPr/>
        <a:lstStyle/>
        <a:p>
          <a:endParaRPr lang="en-US"/>
        </a:p>
      </dgm:t>
    </dgm:pt>
    <dgm:pt modelId="{9C2A30D3-05ED-4FF9-94E2-A77E98A89797}">
      <dgm:prSet/>
      <dgm:spPr/>
      <dgm:t>
        <a:bodyPr/>
        <a:lstStyle/>
        <a:p>
          <a:r>
            <a:rPr lang="en-US" dirty="0"/>
            <a:t>Kate Miller		</a:t>
          </a:r>
          <a:r>
            <a:rPr lang="en-US" dirty="0" err="1"/>
            <a:t>kmiller@seattleu.edu</a:t>
          </a:r>
          <a:endParaRPr lang="en-US" dirty="0"/>
        </a:p>
      </dgm:t>
    </dgm:pt>
    <dgm:pt modelId="{E40D5F73-C8D1-433B-805C-31EF8F4219BC}" type="parTrans" cxnId="{435E0A5C-D6AE-49E8-A5FD-70C325CB4D0F}">
      <dgm:prSet/>
      <dgm:spPr/>
      <dgm:t>
        <a:bodyPr/>
        <a:lstStyle/>
        <a:p>
          <a:endParaRPr lang="en-US"/>
        </a:p>
      </dgm:t>
    </dgm:pt>
    <dgm:pt modelId="{987D51E2-5B45-4E97-8D1E-9F921EC21619}" type="sibTrans" cxnId="{435E0A5C-D6AE-49E8-A5FD-70C325CB4D0F}">
      <dgm:prSet/>
      <dgm:spPr/>
      <dgm:t>
        <a:bodyPr/>
        <a:lstStyle/>
        <a:p>
          <a:endParaRPr lang="en-US"/>
        </a:p>
      </dgm:t>
    </dgm:pt>
    <dgm:pt modelId="{C636DD42-3796-44B8-B166-6EE6D2F0644A}">
      <dgm:prSet/>
      <dgm:spPr/>
      <dgm:t>
        <a:bodyPr/>
        <a:lstStyle/>
        <a:p>
          <a:r>
            <a:rPr lang="en-US" dirty="0"/>
            <a:t>Clay Mosher		</a:t>
          </a:r>
          <a:r>
            <a:rPr lang="en-US" dirty="0" err="1"/>
            <a:t>cmosher@wsu.edu</a:t>
          </a:r>
          <a:endParaRPr lang="en-US" dirty="0"/>
        </a:p>
      </dgm:t>
    </dgm:pt>
    <dgm:pt modelId="{3DB7C27A-F653-459D-93FF-56F2C27FEE85}" type="parTrans" cxnId="{F8F8CE59-6E26-4286-8DF4-5B571E634B39}">
      <dgm:prSet/>
      <dgm:spPr/>
      <dgm:t>
        <a:bodyPr/>
        <a:lstStyle/>
        <a:p>
          <a:endParaRPr lang="en-US"/>
        </a:p>
      </dgm:t>
    </dgm:pt>
    <dgm:pt modelId="{56C5DC3B-60C4-412C-AC75-CD02049BAB8B}" type="sibTrans" cxnId="{F8F8CE59-6E26-4286-8DF4-5B571E634B39}">
      <dgm:prSet/>
      <dgm:spPr/>
      <dgm:t>
        <a:bodyPr/>
        <a:lstStyle/>
        <a:p>
          <a:endParaRPr lang="en-US"/>
        </a:p>
      </dgm:t>
    </dgm:pt>
    <dgm:pt modelId="{6771E76E-B5CA-49D5-9AAE-39085DE8229B}">
      <dgm:prSet/>
      <dgm:spPr/>
      <dgm:t>
        <a:bodyPr/>
        <a:lstStyle/>
        <a:p>
          <a:r>
            <a:rPr lang="en-US" dirty="0"/>
            <a:t>Chuck Reasons		</a:t>
          </a:r>
          <a:r>
            <a:rPr lang="en-US" dirty="0" err="1"/>
            <a:t>charles.reasons@cwu.edu</a:t>
          </a:r>
          <a:endParaRPr lang="en-US" dirty="0"/>
        </a:p>
      </dgm:t>
    </dgm:pt>
    <dgm:pt modelId="{C5B63D20-2C47-4601-AC4B-AFAA2CB3CBD7}" type="parTrans" cxnId="{9611A21E-C6D0-43B9-830F-26A07551E50D}">
      <dgm:prSet/>
      <dgm:spPr/>
      <dgm:t>
        <a:bodyPr/>
        <a:lstStyle/>
        <a:p>
          <a:endParaRPr lang="en-US"/>
        </a:p>
      </dgm:t>
    </dgm:pt>
    <dgm:pt modelId="{E537E880-4B6E-464D-ABF3-24A77208DFE9}" type="sibTrans" cxnId="{9611A21E-C6D0-43B9-830F-26A07551E50D}">
      <dgm:prSet/>
      <dgm:spPr/>
      <dgm:t>
        <a:bodyPr/>
        <a:lstStyle/>
        <a:p>
          <a:endParaRPr lang="en-US"/>
        </a:p>
      </dgm:t>
    </dgm:pt>
    <dgm:pt modelId="{D40935BB-8F69-46B4-8B5D-400D4C01BF33}">
      <dgm:prSet/>
      <dgm:spPr/>
      <dgm:t>
        <a:bodyPr/>
        <a:lstStyle/>
        <a:p>
          <a:r>
            <a:rPr lang="en-US" dirty="0"/>
            <a:t>Adrienne Wat		</a:t>
          </a:r>
          <a:r>
            <a:rPr lang="en-US" dirty="0" err="1"/>
            <a:t>adrienne.wat@gmail.com</a:t>
          </a:r>
          <a:endParaRPr lang="en-US" dirty="0"/>
        </a:p>
      </dgm:t>
    </dgm:pt>
    <dgm:pt modelId="{3E41C7B8-B226-4A39-8078-5F82F23FB4D3}" type="parTrans" cxnId="{7586B437-57B7-488F-A09D-E92C63DEC87F}">
      <dgm:prSet/>
      <dgm:spPr/>
      <dgm:t>
        <a:bodyPr/>
        <a:lstStyle/>
        <a:p>
          <a:endParaRPr lang="en-US"/>
        </a:p>
      </dgm:t>
    </dgm:pt>
    <dgm:pt modelId="{8C5F7461-A92B-41D1-9066-F2B087320B5B}" type="sibTrans" cxnId="{7586B437-57B7-488F-A09D-E92C63DEC87F}">
      <dgm:prSet/>
      <dgm:spPr/>
      <dgm:t>
        <a:bodyPr/>
        <a:lstStyle/>
        <a:p>
          <a:endParaRPr lang="en-US"/>
        </a:p>
      </dgm:t>
    </dgm:pt>
    <dgm:pt modelId="{32C78799-E3FB-4240-A8AF-97A291C911AA}">
      <dgm:prSet/>
      <dgm:spPr/>
      <dgm:t>
        <a:bodyPr/>
        <a:lstStyle/>
        <a:p>
          <a:r>
            <a:rPr lang="en-US" dirty="0" err="1"/>
            <a:t>Luvimae</a:t>
          </a:r>
          <a:r>
            <a:rPr lang="en-US" dirty="0"/>
            <a:t> </a:t>
          </a:r>
          <a:r>
            <a:rPr lang="en-US" dirty="0" err="1"/>
            <a:t>Omana</a:t>
          </a:r>
          <a:r>
            <a:rPr lang="en-US" dirty="0"/>
            <a:t>		</a:t>
          </a:r>
          <a:r>
            <a:rPr lang="en-US" dirty="0" err="1"/>
            <a:t>lomana@spokanecity.org</a:t>
          </a:r>
          <a:endParaRPr lang="en-US" dirty="0"/>
        </a:p>
      </dgm:t>
    </dgm:pt>
    <dgm:pt modelId="{10E8831F-09D5-D243-99D2-87D44322881D}" type="parTrans" cxnId="{5DD7DD37-30EE-D041-AC4A-2B45106C2FCC}">
      <dgm:prSet/>
      <dgm:spPr/>
      <dgm:t>
        <a:bodyPr/>
        <a:lstStyle/>
        <a:p>
          <a:endParaRPr lang="en-US"/>
        </a:p>
      </dgm:t>
    </dgm:pt>
    <dgm:pt modelId="{3D22E9C8-2FC3-FF45-8773-9EDEB75CAED2}" type="sibTrans" cxnId="{5DD7DD37-30EE-D041-AC4A-2B45106C2FCC}">
      <dgm:prSet/>
      <dgm:spPr/>
      <dgm:t>
        <a:bodyPr/>
        <a:lstStyle/>
        <a:p>
          <a:endParaRPr lang="en-US"/>
        </a:p>
      </dgm:t>
    </dgm:pt>
    <dgm:pt modelId="{541108B6-ADBF-4444-BD08-DE1C35F1F5CF}">
      <dgm:prSet/>
      <dgm:spPr/>
      <dgm:t>
        <a:bodyPr/>
        <a:lstStyle/>
        <a:p>
          <a:r>
            <a:rPr lang="en-US" dirty="0"/>
            <a:t>Nancy </a:t>
          </a:r>
          <a:r>
            <a:rPr lang="en-US" dirty="0" err="1"/>
            <a:t>Talner</a:t>
          </a:r>
          <a:r>
            <a:rPr lang="en-US" dirty="0"/>
            <a:t>		</a:t>
          </a:r>
          <a:r>
            <a:rPr lang="en-US" dirty="0" err="1"/>
            <a:t>talner@aclu-wa.org</a:t>
          </a:r>
          <a:endParaRPr lang="en-US" dirty="0"/>
        </a:p>
      </dgm:t>
    </dgm:pt>
    <dgm:pt modelId="{B77878D5-3604-3541-8448-B115484C7951}" type="parTrans" cxnId="{419B8794-BE44-4E47-A29B-0213711E6A22}">
      <dgm:prSet/>
      <dgm:spPr/>
      <dgm:t>
        <a:bodyPr/>
        <a:lstStyle/>
        <a:p>
          <a:endParaRPr lang="en-US"/>
        </a:p>
      </dgm:t>
    </dgm:pt>
    <dgm:pt modelId="{CBB2013E-D968-E946-B98A-25A829565E73}" type="sibTrans" cxnId="{419B8794-BE44-4E47-A29B-0213711E6A22}">
      <dgm:prSet/>
      <dgm:spPr/>
      <dgm:t>
        <a:bodyPr/>
        <a:lstStyle/>
        <a:p>
          <a:endParaRPr lang="en-US"/>
        </a:p>
      </dgm:t>
    </dgm:pt>
    <dgm:pt modelId="{BA2B064A-C1E9-A54B-BF3E-6154DB8E1FE6}">
      <dgm:prSet/>
      <dgm:spPr/>
      <dgm:t>
        <a:bodyPr/>
        <a:lstStyle/>
        <a:p>
          <a:r>
            <a:rPr lang="en-US" dirty="0"/>
            <a:t>Gabe </a:t>
          </a:r>
          <a:r>
            <a:rPr lang="en-US" dirty="0" err="1"/>
            <a:t>Galanda</a:t>
          </a:r>
          <a:r>
            <a:rPr lang="en-US" dirty="0"/>
            <a:t>		</a:t>
          </a:r>
          <a:r>
            <a:rPr lang="en-US" dirty="0" err="1"/>
            <a:t>gabe@galandabroadman.com</a:t>
          </a:r>
          <a:endParaRPr lang="en-US" dirty="0"/>
        </a:p>
      </dgm:t>
    </dgm:pt>
    <dgm:pt modelId="{7E595E81-E121-1F4D-B6D3-87F76EDEBE69}" type="parTrans" cxnId="{B35BE6F3-0344-8A4D-B440-876FF1B552AF}">
      <dgm:prSet/>
      <dgm:spPr/>
      <dgm:t>
        <a:bodyPr/>
        <a:lstStyle/>
        <a:p>
          <a:endParaRPr lang="en-US"/>
        </a:p>
      </dgm:t>
    </dgm:pt>
    <dgm:pt modelId="{3F10D800-8478-6A42-812C-83C2603F74E9}" type="sibTrans" cxnId="{B35BE6F3-0344-8A4D-B440-876FF1B552AF}">
      <dgm:prSet/>
      <dgm:spPr/>
      <dgm:t>
        <a:bodyPr/>
        <a:lstStyle/>
        <a:p>
          <a:endParaRPr lang="en-US"/>
        </a:p>
      </dgm:t>
    </dgm:pt>
    <dgm:pt modelId="{332CDC9A-EE9C-2147-88CA-9CAAEFF18FE2}" type="pres">
      <dgm:prSet presAssocID="{DAD1FE7F-62F4-4E52-8C3A-0D82A75AD23F}" presName="vert0" presStyleCnt="0">
        <dgm:presLayoutVars>
          <dgm:dir/>
          <dgm:animOne val="branch"/>
          <dgm:animLvl val="lvl"/>
        </dgm:presLayoutVars>
      </dgm:prSet>
      <dgm:spPr/>
    </dgm:pt>
    <dgm:pt modelId="{F3686C5C-2071-3040-AF60-7E8648BCF7A8}" type="pres">
      <dgm:prSet presAssocID="{FBDC1C9F-FD08-46B7-B02C-BE6E7B356FC7}" presName="thickLine" presStyleLbl="alignNode1" presStyleIdx="0" presStyleCnt="8"/>
      <dgm:spPr/>
    </dgm:pt>
    <dgm:pt modelId="{733D7F79-1E7E-7648-82DF-3EB9F2DD920D}" type="pres">
      <dgm:prSet presAssocID="{FBDC1C9F-FD08-46B7-B02C-BE6E7B356FC7}" presName="horz1" presStyleCnt="0"/>
      <dgm:spPr/>
    </dgm:pt>
    <dgm:pt modelId="{47A6C0FD-D7D5-C74C-B253-B4389922B533}" type="pres">
      <dgm:prSet presAssocID="{FBDC1C9F-FD08-46B7-B02C-BE6E7B356FC7}" presName="tx1" presStyleLbl="revTx" presStyleIdx="0" presStyleCnt="8"/>
      <dgm:spPr/>
    </dgm:pt>
    <dgm:pt modelId="{53172DF6-DB2C-8F4A-B1C8-7EF51DC18998}" type="pres">
      <dgm:prSet presAssocID="{FBDC1C9F-FD08-46B7-B02C-BE6E7B356FC7}" presName="vert1" presStyleCnt="0"/>
      <dgm:spPr/>
    </dgm:pt>
    <dgm:pt modelId="{99A06E21-6C80-F04B-B238-8FCEBB29516A}" type="pres">
      <dgm:prSet presAssocID="{BA2B064A-C1E9-A54B-BF3E-6154DB8E1FE6}" presName="thickLine" presStyleLbl="alignNode1" presStyleIdx="1" presStyleCnt="8"/>
      <dgm:spPr/>
    </dgm:pt>
    <dgm:pt modelId="{8C6D49D7-1618-2B46-B367-C6BB979893A6}" type="pres">
      <dgm:prSet presAssocID="{BA2B064A-C1E9-A54B-BF3E-6154DB8E1FE6}" presName="horz1" presStyleCnt="0"/>
      <dgm:spPr/>
    </dgm:pt>
    <dgm:pt modelId="{0A3B8ABC-A8B3-C84F-8453-9884378705BA}" type="pres">
      <dgm:prSet presAssocID="{BA2B064A-C1E9-A54B-BF3E-6154DB8E1FE6}" presName="tx1" presStyleLbl="revTx" presStyleIdx="1" presStyleCnt="8"/>
      <dgm:spPr/>
    </dgm:pt>
    <dgm:pt modelId="{AA900149-2692-D641-84CA-85F2B65374C9}" type="pres">
      <dgm:prSet presAssocID="{BA2B064A-C1E9-A54B-BF3E-6154DB8E1FE6}" presName="vert1" presStyleCnt="0"/>
      <dgm:spPr/>
    </dgm:pt>
    <dgm:pt modelId="{B9C4BE0F-6647-DE40-8C89-722C252B0AED}" type="pres">
      <dgm:prSet presAssocID="{9C2A30D3-05ED-4FF9-94E2-A77E98A89797}" presName="thickLine" presStyleLbl="alignNode1" presStyleIdx="2" presStyleCnt="8"/>
      <dgm:spPr/>
    </dgm:pt>
    <dgm:pt modelId="{CA4EAA48-6A08-7541-9A4E-0B8E79E0AE3F}" type="pres">
      <dgm:prSet presAssocID="{9C2A30D3-05ED-4FF9-94E2-A77E98A89797}" presName="horz1" presStyleCnt="0"/>
      <dgm:spPr/>
    </dgm:pt>
    <dgm:pt modelId="{D0071D04-67F3-BC4A-ADB1-88CB3016D1B0}" type="pres">
      <dgm:prSet presAssocID="{9C2A30D3-05ED-4FF9-94E2-A77E98A89797}" presName="tx1" presStyleLbl="revTx" presStyleIdx="2" presStyleCnt="8"/>
      <dgm:spPr/>
    </dgm:pt>
    <dgm:pt modelId="{756C2C0E-1C72-164E-98F1-577A56BC21EC}" type="pres">
      <dgm:prSet presAssocID="{9C2A30D3-05ED-4FF9-94E2-A77E98A89797}" presName="vert1" presStyleCnt="0"/>
      <dgm:spPr/>
    </dgm:pt>
    <dgm:pt modelId="{6C40576A-8C2A-7C46-9B1C-0D7A8303DC45}" type="pres">
      <dgm:prSet presAssocID="{C636DD42-3796-44B8-B166-6EE6D2F0644A}" presName="thickLine" presStyleLbl="alignNode1" presStyleIdx="3" presStyleCnt="8"/>
      <dgm:spPr/>
    </dgm:pt>
    <dgm:pt modelId="{6B295D30-121D-144D-BDD7-4B0170A971A1}" type="pres">
      <dgm:prSet presAssocID="{C636DD42-3796-44B8-B166-6EE6D2F0644A}" presName="horz1" presStyleCnt="0"/>
      <dgm:spPr/>
    </dgm:pt>
    <dgm:pt modelId="{4FF2F9D7-8A9D-A242-B757-55F629239962}" type="pres">
      <dgm:prSet presAssocID="{C636DD42-3796-44B8-B166-6EE6D2F0644A}" presName="tx1" presStyleLbl="revTx" presStyleIdx="3" presStyleCnt="8"/>
      <dgm:spPr/>
    </dgm:pt>
    <dgm:pt modelId="{2C295FB8-A68D-9D41-8CC2-7542C509A304}" type="pres">
      <dgm:prSet presAssocID="{C636DD42-3796-44B8-B166-6EE6D2F0644A}" presName="vert1" presStyleCnt="0"/>
      <dgm:spPr/>
    </dgm:pt>
    <dgm:pt modelId="{D41CB4C2-0FD0-044B-8681-497451489D15}" type="pres">
      <dgm:prSet presAssocID="{32C78799-E3FB-4240-A8AF-97A291C911AA}" presName="thickLine" presStyleLbl="alignNode1" presStyleIdx="4" presStyleCnt="8"/>
      <dgm:spPr/>
    </dgm:pt>
    <dgm:pt modelId="{CE420DA0-63AC-7049-87BD-AE8343B8AEEC}" type="pres">
      <dgm:prSet presAssocID="{32C78799-E3FB-4240-A8AF-97A291C911AA}" presName="horz1" presStyleCnt="0"/>
      <dgm:spPr/>
    </dgm:pt>
    <dgm:pt modelId="{2C4ADEAA-8339-C34A-B362-8689E9D6EB96}" type="pres">
      <dgm:prSet presAssocID="{32C78799-E3FB-4240-A8AF-97A291C911AA}" presName="tx1" presStyleLbl="revTx" presStyleIdx="4" presStyleCnt="8"/>
      <dgm:spPr/>
    </dgm:pt>
    <dgm:pt modelId="{3E43AA1E-8F30-8A41-88FA-AC9780BFB419}" type="pres">
      <dgm:prSet presAssocID="{32C78799-E3FB-4240-A8AF-97A291C911AA}" presName="vert1" presStyleCnt="0"/>
      <dgm:spPr/>
    </dgm:pt>
    <dgm:pt modelId="{A7B5A595-C1AA-F947-BB21-07B5F06F05F8}" type="pres">
      <dgm:prSet presAssocID="{6771E76E-B5CA-49D5-9AAE-39085DE8229B}" presName="thickLine" presStyleLbl="alignNode1" presStyleIdx="5" presStyleCnt="8"/>
      <dgm:spPr/>
    </dgm:pt>
    <dgm:pt modelId="{B350E995-EE61-B44B-B89F-6097DDE2C692}" type="pres">
      <dgm:prSet presAssocID="{6771E76E-B5CA-49D5-9AAE-39085DE8229B}" presName="horz1" presStyleCnt="0"/>
      <dgm:spPr/>
    </dgm:pt>
    <dgm:pt modelId="{A3BC3D4C-5452-4649-8FE7-1DBF53DD4994}" type="pres">
      <dgm:prSet presAssocID="{6771E76E-B5CA-49D5-9AAE-39085DE8229B}" presName="tx1" presStyleLbl="revTx" presStyleIdx="5" presStyleCnt="8"/>
      <dgm:spPr/>
    </dgm:pt>
    <dgm:pt modelId="{082A1525-2001-BA49-9AD3-F110649B4643}" type="pres">
      <dgm:prSet presAssocID="{6771E76E-B5CA-49D5-9AAE-39085DE8229B}" presName="vert1" presStyleCnt="0"/>
      <dgm:spPr/>
    </dgm:pt>
    <dgm:pt modelId="{933BBA72-0A73-9945-849D-8FE433B213A0}" type="pres">
      <dgm:prSet presAssocID="{541108B6-ADBF-4444-BD08-DE1C35F1F5CF}" presName="thickLine" presStyleLbl="alignNode1" presStyleIdx="6" presStyleCnt="8"/>
      <dgm:spPr/>
    </dgm:pt>
    <dgm:pt modelId="{6FDD668C-5075-CD47-A821-029324E2CB7D}" type="pres">
      <dgm:prSet presAssocID="{541108B6-ADBF-4444-BD08-DE1C35F1F5CF}" presName="horz1" presStyleCnt="0"/>
      <dgm:spPr/>
    </dgm:pt>
    <dgm:pt modelId="{B9B6DF85-DAF6-6049-9DB5-3CDCC2B98258}" type="pres">
      <dgm:prSet presAssocID="{541108B6-ADBF-4444-BD08-DE1C35F1F5CF}" presName="tx1" presStyleLbl="revTx" presStyleIdx="6" presStyleCnt="8"/>
      <dgm:spPr/>
    </dgm:pt>
    <dgm:pt modelId="{C0018E77-4C66-9D4B-8B83-8131587B2D64}" type="pres">
      <dgm:prSet presAssocID="{541108B6-ADBF-4444-BD08-DE1C35F1F5CF}" presName="vert1" presStyleCnt="0"/>
      <dgm:spPr/>
    </dgm:pt>
    <dgm:pt modelId="{F15A7153-2B2D-494A-937D-F1BB3323004D}" type="pres">
      <dgm:prSet presAssocID="{D40935BB-8F69-46B4-8B5D-400D4C01BF33}" presName="thickLine" presStyleLbl="alignNode1" presStyleIdx="7" presStyleCnt="8"/>
      <dgm:spPr/>
    </dgm:pt>
    <dgm:pt modelId="{C9445DFC-ED57-F349-9F85-08C30C97734D}" type="pres">
      <dgm:prSet presAssocID="{D40935BB-8F69-46B4-8B5D-400D4C01BF33}" presName="horz1" presStyleCnt="0"/>
      <dgm:spPr/>
    </dgm:pt>
    <dgm:pt modelId="{33F777F3-0107-4040-BA17-433A66766130}" type="pres">
      <dgm:prSet presAssocID="{D40935BB-8F69-46B4-8B5D-400D4C01BF33}" presName="tx1" presStyleLbl="revTx" presStyleIdx="7" presStyleCnt="8"/>
      <dgm:spPr/>
    </dgm:pt>
    <dgm:pt modelId="{51921141-EE15-0A42-8D88-4CAC3410BEB0}" type="pres">
      <dgm:prSet presAssocID="{D40935BB-8F69-46B4-8B5D-400D4C01BF33}" presName="vert1" presStyleCnt="0"/>
      <dgm:spPr/>
    </dgm:pt>
  </dgm:ptLst>
  <dgm:cxnLst>
    <dgm:cxn modelId="{A4128302-99FB-164D-8078-4F16CFE62C3A}" type="presOf" srcId="{FBDC1C9F-FD08-46B7-B02C-BE6E7B356FC7}" destId="{47A6C0FD-D7D5-C74C-B253-B4389922B533}" srcOrd="0" destOrd="0" presId="urn:microsoft.com/office/officeart/2008/layout/LinedList"/>
    <dgm:cxn modelId="{D70D0A11-2D1F-D54D-8C1E-BFA3F8825DEE}" type="presOf" srcId="{32C78799-E3FB-4240-A8AF-97A291C911AA}" destId="{2C4ADEAA-8339-C34A-B362-8689E9D6EB96}" srcOrd="0" destOrd="0" presId="urn:microsoft.com/office/officeart/2008/layout/LinedList"/>
    <dgm:cxn modelId="{9611A21E-C6D0-43B9-830F-26A07551E50D}" srcId="{DAD1FE7F-62F4-4E52-8C3A-0D82A75AD23F}" destId="{6771E76E-B5CA-49D5-9AAE-39085DE8229B}" srcOrd="5" destOrd="0" parTransId="{C5B63D20-2C47-4601-AC4B-AFAA2CB3CBD7}" sibTransId="{E537E880-4B6E-464D-ABF3-24A77208DFE9}"/>
    <dgm:cxn modelId="{FF755230-D49B-0240-8939-33FD2F8073DA}" type="presOf" srcId="{BA2B064A-C1E9-A54B-BF3E-6154DB8E1FE6}" destId="{0A3B8ABC-A8B3-C84F-8453-9884378705BA}" srcOrd="0" destOrd="0" presId="urn:microsoft.com/office/officeart/2008/layout/LinedList"/>
    <dgm:cxn modelId="{7586B437-57B7-488F-A09D-E92C63DEC87F}" srcId="{DAD1FE7F-62F4-4E52-8C3A-0D82A75AD23F}" destId="{D40935BB-8F69-46B4-8B5D-400D4C01BF33}" srcOrd="7" destOrd="0" parTransId="{3E41C7B8-B226-4A39-8078-5F82F23FB4D3}" sibTransId="{8C5F7461-A92B-41D1-9066-F2B087320B5B}"/>
    <dgm:cxn modelId="{5DD7DD37-30EE-D041-AC4A-2B45106C2FCC}" srcId="{DAD1FE7F-62F4-4E52-8C3A-0D82A75AD23F}" destId="{32C78799-E3FB-4240-A8AF-97A291C911AA}" srcOrd="4" destOrd="0" parTransId="{10E8831F-09D5-D243-99D2-87D44322881D}" sibTransId="{3D22E9C8-2FC3-FF45-8773-9EDEB75CAED2}"/>
    <dgm:cxn modelId="{F8F8CE59-6E26-4286-8DF4-5B571E634B39}" srcId="{DAD1FE7F-62F4-4E52-8C3A-0D82A75AD23F}" destId="{C636DD42-3796-44B8-B166-6EE6D2F0644A}" srcOrd="3" destOrd="0" parTransId="{3DB7C27A-F653-459D-93FF-56F2C27FEE85}" sibTransId="{56C5DC3B-60C4-412C-AC75-CD02049BAB8B}"/>
    <dgm:cxn modelId="{435E0A5C-D6AE-49E8-A5FD-70C325CB4D0F}" srcId="{DAD1FE7F-62F4-4E52-8C3A-0D82A75AD23F}" destId="{9C2A30D3-05ED-4FF9-94E2-A77E98A89797}" srcOrd="2" destOrd="0" parTransId="{E40D5F73-C8D1-433B-805C-31EF8F4219BC}" sibTransId="{987D51E2-5B45-4E97-8D1E-9F921EC21619}"/>
    <dgm:cxn modelId="{BE6E3368-ED24-2A4F-B83E-57DB9C236F3B}" type="presOf" srcId="{C636DD42-3796-44B8-B166-6EE6D2F0644A}" destId="{4FF2F9D7-8A9D-A242-B757-55F629239962}" srcOrd="0" destOrd="0" presId="urn:microsoft.com/office/officeart/2008/layout/LinedList"/>
    <dgm:cxn modelId="{498F688E-20F9-504F-8E1A-FD2B23F48EA8}" type="presOf" srcId="{DAD1FE7F-62F4-4E52-8C3A-0D82A75AD23F}" destId="{332CDC9A-EE9C-2147-88CA-9CAAEFF18FE2}" srcOrd="0" destOrd="0" presId="urn:microsoft.com/office/officeart/2008/layout/LinedList"/>
    <dgm:cxn modelId="{419B8794-BE44-4E47-A29B-0213711E6A22}" srcId="{DAD1FE7F-62F4-4E52-8C3A-0D82A75AD23F}" destId="{541108B6-ADBF-4444-BD08-DE1C35F1F5CF}" srcOrd="6" destOrd="0" parTransId="{B77878D5-3604-3541-8448-B115484C7951}" sibTransId="{CBB2013E-D968-E946-B98A-25A829565E73}"/>
    <dgm:cxn modelId="{842736A3-D609-4D44-A23B-60AF874B7BB4}" type="presOf" srcId="{9C2A30D3-05ED-4FF9-94E2-A77E98A89797}" destId="{D0071D04-67F3-BC4A-ADB1-88CB3016D1B0}" srcOrd="0" destOrd="0" presId="urn:microsoft.com/office/officeart/2008/layout/LinedList"/>
    <dgm:cxn modelId="{B31C51A7-DA68-2E45-BB6C-76FAF06CB19A}" type="presOf" srcId="{541108B6-ADBF-4444-BD08-DE1C35F1F5CF}" destId="{B9B6DF85-DAF6-6049-9DB5-3CDCC2B98258}" srcOrd="0" destOrd="0" presId="urn:microsoft.com/office/officeart/2008/layout/LinedList"/>
    <dgm:cxn modelId="{082BE1CE-69C8-0848-97CC-E3D46075FAD4}" type="presOf" srcId="{D40935BB-8F69-46B4-8B5D-400D4C01BF33}" destId="{33F777F3-0107-4040-BA17-433A66766130}" srcOrd="0" destOrd="0" presId="urn:microsoft.com/office/officeart/2008/layout/LinedList"/>
    <dgm:cxn modelId="{08C6B4D4-83E0-AA40-A54B-873172CFD53C}" type="presOf" srcId="{6771E76E-B5CA-49D5-9AAE-39085DE8229B}" destId="{A3BC3D4C-5452-4649-8FE7-1DBF53DD4994}" srcOrd="0" destOrd="0" presId="urn:microsoft.com/office/officeart/2008/layout/LinedList"/>
    <dgm:cxn modelId="{E9AE68E8-F673-4192-97E1-9246453EE8CB}" srcId="{DAD1FE7F-62F4-4E52-8C3A-0D82A75AD23F}" destId="{FBDC1C9F-FD08-46B7-B02C-BE6E7B356FC7}" srcOrd="0" destOrd="0" parTransId="{598174DF-1C97-4700-8FC3-6B0649FE5A5F}" sibTransId="{1CDD01DA-DB47-4B0B-A437-0601D6403A7F}"/>
    <dgm:cxn modelId="{B35BE6F3-0344-8A4D-B440-876FF1B552AF}" srcId="{DAD1FE7F-62F4-4E52-8C3A-0D82A75AD23F}" destId="{BA2B064A-C1E9-A54B-BF3E-6154DB8E1FE6}" srcOrd="1" destOrd="0" parTransId="{7E595E81-E121-1F4D-B6D3-87F76EDEBE69}" sibTransId="{3F10D800-8478-6A42-812C-83C2603F74E9}"/>
    <dgm:cxn modelId="{70A793EC-101F-E64C-B544-B897FFB7959A}" type="presParOf" srcId="{332CDC9A-EE9C-2147-88CA-9CAAEFF18FE2}" destId="{F3686C5C-2071-3040-AF60-7E8648BCF7A8}" srcOrd="0" destOrd="0" presId="urn:microsoft.com/office/officeart/2008/layout/LinedList"/>
    <dgm:cxn modelId="{F250D679-D895-9D4A-9993-BFD7E20A8EE2}" type="presParOf" srcId="{332CDC9A-EE9C-2147-88CA-9CAAEFF18FE2}" destId="{733D7F79-1E7E-7648-82DF-3EB9F2DD920D}" srcOrd="1" destOrd="0" presId="urn:microsoft.com/office/officeart/2008/layout/LinedList"/>
    <dgm:cxn modelId="{0B2E82FC-44E4-DD4E-91B2-6802ECA2C488}" type="presParOf" srcId="{733D7F79-1E7E-7648-82DF-3EB9F2DD920D}" destId="{47A6C0FD-D7D5-C74C-B253-B4389922B533}" srcOrd="0" destOrd="0" presId="urn:microsoft.com/office/officeart/2008/layout/LinedList"/>
    <dgm:cxn modelId="{870B7277-4EBD-E646-A7DC-9EEEB4BE012D}" type="presParOf" srcId="{733D7F79-1E7E-7648-82DF-3EB9F2DD920D}" destId="{53172DF6-DB2C-8F4A-B1C8-7EF51DC18998}" srcOrd="1" destOrd="0" presId="urn:microsoft.com/office/officeart/2008/layout/LinedList"/>
    <dgm:cxn modelId="{3D5A78CC-9897-FA43-8BD2-90ECDDB36674}" type="presParOf" srcId="{332CDC9A-EE9C-2147-88CA-9CAAEFF18FE2}" destId="{99A06E21-6C80-F04B-B238-8FCEBB29516A}" srcOrd="2" destOrd="0" presId="urn:microsoft.com/office/officeart/2008/layout/LinedList"/>
    <dgm:cxn modelId="{EAC056CB-1B62-A741-8C0C-4CF77C018A0D}" type="presParOf" srcId="{332CDC9A-EE9C-2147-88CA-9CAAEFF18FE2}" destId="{8C6D49D7-1618-2B46-B367-C6BB979893A6}" srcOrd="3" destOrd="0" presId="urn:microsoft.com/office/officeart/2008/layout/LinedList"/>
    <dgm:cxn modelId="{0448EBCC-BA99-BD4F-AF4A-EEED2AEA7F84}" type="presParOf" srcId="{8C6D49D7-1618-2B46-B367-C6BB979893A6}" destId="{0A3B8ABC-A8B3-C84F-8453-9884378705BA}" srcOrd="0" destOrd="0" presId="urn:microsoft.com/office/officeart/2008/layout/LinedList"/>
    <dgm:cxn modelId="{08327499-BC6A-E843-B709-4F562AA6816F}" type="presParOf" srcId="{8C6D49D7-1618-2B46-B367-C6BB979893A6}" destId="{AA900149-2692-D641-84CA-85F2B65374C9}" srcOrd="1" destOrd="0" presId="urn:microsoft.com/office/officeart/2008/layout/LinedList"/>
    <dgm:cxn modelId="{0D47AA1F-3E26-C84E-8E53-1BE9CFC3DD6D}" type="presParOf" srcId="{332CDC9A-EE9C-2147-88CA-9CAAEFF18FE2}" destId="{B9C4BE0F-6647-DE40-8C89-722C252B0AED}" srcOrd="4" destOrd="0" presId="urn:microsoft.com/office/officeart/2008/layout/LinedList"/>
    <dgm:cxn modelId="{45D540E3-585D-8349-98CC-DF03190862C7}" type="presParOf" srcId="{332CDC9A-EE9C-2147-88CA-9CAAEFF18FE2}" destId="{CA4EAA48-6A08-7541-9A4E-0B8E79E0AE3F}" srcOrd="5" destOrd="0" presId="urn:microsoft.com/office/officeart/2008/layout/LinedList"/>
    <dgm:cxn modelId="{91044794-A359-004F-8BCA-155D3DCA0A71}" type="presParOf" srcId="{CA4EAA48-6A08-7541-9A4E-0B8E79E0AE3F}" destId="{D0071D04-67F3-BC4A-ADB1-88CB3016D1B0}" srcOrd="0" destOrd="0" presId="urn:microsoft.com/office/officeart/2008/layout/LinedList"/>
    <dgm:cxn modelId="{719561AA-4423-CB4A-B63A-64AD1FBC0808}" type="presParOf" srcId="{CA4EAA48-6A08-7541-9A4E-0B8E79E0AE3F}" destId="{756C2C0E-1C72-164E-98F1-577A56BC21EC}" srcOrd="1" destOrd="0" presId="urn:microsoft.com/office/officeart/2008/layout/LinedList"/>
    <dgm:cxn modelId="{F5C00E94-7AE2-B241-B855-2B4843147F8C}" type="presParOf" srcId="{332CDC9A-EE9C-2147-88CA-9CAAEFF18FE2}" destId="{6C40576A-8C2A-7C46-9B1C-0D7A8303DC45}" srcOrd="6" destOrd="0" presId="urn:microsoft.com/office/officeart/2008/layout/LinedList"/>
    <dgm:cxn modelId="{DF0B5F38-6EE5-AC4D-B92F-C9DD3AF8E4F7}" type="presParOf" srcId="{332CDC9A-EE9C-2147-88CA-9CAAEFF18FE2}" destId="{6B295D30-121D-144D-BDD7-4B0170A971A1}" srcOrd="7" destOrd="0" presId="urn:microsoft.com/office/officeart/2008/layout/LinedList"/>
    <dgm:cxn modelId="{81BE9847-4C1A-B14D-8CC7-C7FF39E589AF}" type="presParOf" srcId="{6B295D30-121D-144D-BDD7-4B0170A971A1}" destId="{4FF2F9D7-8A9D-A242-B757-55F629239962}" srcOrd="0" destOrd="0" presId="urn:microsoft.com/office/officeart/2008/layout/LinedList"/>
    <dgm:cxn modelId="{534C7523-05F8-944F-9883-3EA9025743D6}" type="presParOf" srcId="{6B295D30-121D-144D-BDD7-4B0170A971A1}" destId="{2C295FB8-A68D-9D41-8CC2-7542C509A304}" srcOrd="1" destOrd="0" presId="urn:microsoft.com/office/officeart/2008/layout/LinedList"/>
    <dgm:cxn modelId="{BE87CBED-91B3-E144-A611-911B0CE937A6}" type="presParOf" srcId="{332CDC9A-EE9C-2147-88CA-9CAAEFF18FE2}" destId="{D41CB4C2-0FD0-044B-8681-497451489D15}" srcOrd="8" destOrd="0" presId="urn:microsoft.com/office/officeart/2008/layout/LinedList"/>
    <dgm:cxn modelId="{539879B4-205C-5B47-80A8-2989A57FD4E1}" type="presParOf" srcId="{332CDC9A-EE9C-2147-88CA-9CAAEFF18FE2}" destId="{CE420DA0-63AC-7049-87BD-AE8343B8AEEC}" srcOrd="9" destOrd="0" presId="urn:microsoft.com/office/officeart/2008/layout/LinedList"/>
    <dgm:cxn modelId="{D9DB7557-56F4-C04F-BFCF-08E37AF6F50C}" type="presParOf" srcId="{CE420DA0-63AC-7049-87BD-AE8343B8AEEC}" destId="{2C4ADEAA-8339-C34A-B362-8689E9D6EB96}" srcOrd="0" destOrd="0" presId="urn:microsoft.com/office/officeart/2008/layout/LinedList"/>
    <dgm:cxn modelId="{118AC90B-D2A2-F647-B674-6F5EB855A58A}" type="presParOf" srcId="{CE420DA0-63AC-7049-87BD-AE8343B8AEEC}" destId="{3E43AA1E-8F30-8A41-88FA-AC9780BFB419}" srcOrd="1" destOrd="0" presId="urn:microsoft.com/office/officeart/2008/layout/LinedList"/>
    <dgm:cxn modelId="{D0B974AA-232F-AC43-A310-08477FDDB82F}" type="presParOf" srcId="{332CDC9A-EE9C-2147-88CA-9CAAEFF18FE2}" destId="{A7B5A595-C1AA-F947-BB21-07B5F06F05F8}" srcOrd="10" destOrd="0" presId="urn:microsoft.com/office/officeart/2008/layout/LinedList"/>
    <dgm:cxn modelId="{65717F7C-C01C-C748-A0E1-964D14B6A735}" type="presParOf" srcId="{332CDC9A-EE9C-2147-88CA-9CAAEFF18FE2}" destId="{B350E995-EE61-B44B-B89F-6097DDE2C692}" srcOrd="11" destOrd="0" presId="urn:microsoft.com/office/officeart/2008/layout/LinedList"/>
    <dgm:cxn modelId="{FB38662D-33B5-CC4C-8D2B-7CFDFEAB9485}" type="presParOf" srcId="{B350E995-EE61-B44B-B89F-6097DDE2C692}" destId="{A3BC3D4C-5452-4649-8FE7-1DBF53DD4994}" srcOrd="0" destOrd="0" presId="urn:microsoft.com/office/officeart/2008/layout/LinedList"/>
    <dgm:cxn modelId="{51A743E4-82F2-934E-AAC1-A5529AE96EF0}" type="presParOf" srcId="{B350E995-EE61-B44B-B89F-6097DDE2C692}" destId="{082A1525-2001-BA49-9AD3-F110649B4643}" srcOrd="1" destOrd="0" presId="urn:microsoft.com/office/officeart/2008/layout/LinedList"/>
    <dgm:cxn modelId="{22B0B0A9-DD29-D948-95DE-93786DCCE6AB}" type="presParOf" srcId="{332CDC9A-EE9C-2147-88CA-9CAAEFF18FE2}" destId="{933BBA72-0A73-9945-849D-8FE433B213A0}" srcOrd="12" destOrd="0" presId="urn:microsoft.com/office/officeart/2008/layout/LinedList"/>
    <dgm:cxn modelId="{34FD4FF7-1C64-554A-817A-EADBC6F699A8}" type="presParOf" srcId="{332CDC9A-EE9C-2147-88CA-9CAAEFF18FE2}" destId="{6FDD668C-5075-CD47-A821-029324E2CB7D}" srcOrd="13" destOrd="0" presId="urn:microsoft.com/office/officeart/2008/layout/LinedList"/>
    <dgm:cxn modelId="{EFFA6E31-5004-FA4C-BD9F-835C237DD7B2}" type="presParOf" srcId="{6FDD668C-5075-CD47-A821-029324E2CB7D}" destId="{B9B6DF85-DAF6-6049-9DB5-3CDCC2B98258}" srcOrd="0" destOrd="0" presId="urn:microsoft.com/office/officeart/2008/layout/LinedList"/>
    <dgm:cxn modelId="{403DD174-0417-4D42-BC22-A1BC34F17C18}" type="presParOf" srcId="{6FDD668C-5075-CD47-A821-029324E2CB7D}" destId="{C0018E77-4C66-9D4B-8B83-8131587B2D64}" srcOrd="1" destOrd="0" presId="urn:microsoft.com/office/officeart/2008/layout/LinedList"/>
    <dgm:cxn modelId="{0AB739C3-7EDC-2E40-8084-A71454F65730}" type="presParOf" srcId="{332CDC9A-EE9C-2147-88CA-9CAAEFF18FE2}" destId="{F15A7153-2B2D-494A-937D-F1BB3323004D}" srcOrd="14" destOrd="0" presId="urn:microsoft.com/office/officeart/2008/layout/LinedList"/>
    <dgm:cxn modelId="{8D1C35A7-5A68-1047-80F9-69BFB49E0A6D}" type="presParOf" srcId="{332CDC9A-EE9C-2147-88CA-9CAAEFF18FE2}" destId="{C9445DFC-ED57-F349-9F85-08C30C97734D}" srcOrd="15" destOrd="0" presId="urn:microsoft.com/office/officeart/2008/layout/LinedList"/>
    <dgm:cxn modelId="{03EBF16F-3821-264F-827D-D85B1C6BEA32}" type="presParOf" srcId="{C9445DFC-ED57-F349-9F85-08C30C97734D}" destId="{33F777F3-0107-4040-BA17-433A66766130}" srcOrd="0" destOrd="0" presId="urn:microsoft.com/office/officeart/2008/layout/LinedList"/>
    <dgm:cxn modelId="{6CB71EFA-B69B-6741-9491-4DD54530D810}" type="presParOf" srcId="{C9445DFC-ED57-F349-9F85-08C30C97734D}" destId="{51921141-EE15-0A42-8D88-4CAC3410BEB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D1FE7F-62F4-4E52-8C3A-0D82A75AD23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BDC1C9F-FD08-46B7-B02C-BE6E7B356FC7}">
      <dgm:prSet/>
      <dgm:spPr/>
      <dgm:t>
        <a:bodyPr/>
        <a:lstStyle/>
        <a:p>
          <a:r>
            <a:rPr lang="en-US" dirty="0"/>
            <a:t>Lisa</a:t>
          </a:r>
          <a:r>
            <a:rPr lang="en-US" baseline="0" dirty="0"/>
            <a:t> Daugaard		</a:t>
          </a:r>
          <a:r>
            <a:rPr lang="en-US" baseline="0" dirty="0" err="1"/>
            <a:t>lisa.daugaard@defender.org</a:t>
          </a:r>
          <a:endParaRPr lang="en-US" dirty="0"/>
        </a:p>
      </dgm:t>
    </dgm:pt>
    <dgm:pt modelId="{598174DF-1C97-4700-8FC3-6B0649FE5A5F}" type="parTrans" cxnId="{E9AE68E8-F673-4192-97E1-9246453EE8CB}">
      <dgm:prSet/>
      <dgm:spPr/>
      <dgm:t>
        <a:bodyPr/>
        <a:lstStyle/>
        <a:p>
          <a:endParaRPr lang="en-US"/>
        </a:p>
      </dgm:t>
    </dgm:pt>
    <dgm:pt modelId="{1CDD01DA-DB47-4B0B-A437-0601D6403A7F}" type="sibTrans" cxnId="{E9AE68E8-F673-4192-97E1-9246453EE8CB}">
      <dgm:prSet/>
      <dgm:spPr/>
      <dgm:t>
        <a:bodyPr/>
        <a:lstStyle/>
        <a:p>
          <a:endParaRPr lang="en-US"/>
        </a:p>
      </dgm:t>
    </dgm:pt>
    <dgm:pt modelId="{9C2A30D3-05ED-4FF9-94E2-A77E98A89797}">
      <dgm:prSet/>
      <dgm:spPr/>
      <dgm:t>
        <a:bodyPr/>
        <a:lstStyle/>
        <a:p>
          <a:r>
            <a:rPr lang="en-US" dirty="0"/>
            <a:t>Paul Holland		</a:t>
          </a:r>
          <a:r>
            <a:rPr lang="en-US" dirty="0" err="1"/>
            <a:t>hollandp@seattleu.edu</a:t>
          </a:r>
          <a:endParaRPr lang="en-US" dirty="0"/>
        </a:p>
      </dgm:t>
    </dgm:pt>
    <dgm:pt modelId="{E40D5F73-C8D1-433B-805C-31EF8F4219BC}" type="parTrans" cxnId="{435E0A5C-D6AE-49E8-A5FD-70C325CB4D0F}">
      <dgm:prSet/>
      <dgm:spPr/>
      <dgm:t>
        <a:bodyPr/>
        <a:lstStyle/>
        <a:p>
          <a:endParaRPr lang="en-US"/>
        </a:p>
      </dgm:t>
    </dgm:pt>
    <dgm:pt modelId="{987D51E2-5B45-4E97-8D1E-9F921EC21619}" type="sibTrans" cxnId="{435E0A5C-D6AE-49E8-A5FD-70C325CB4D0F}">
      <dgm:prSet/>
      <dgm:spPr/>
      <dgm:t>
        <a:bodyPr/>
        <a:lstStyle/>
        <a:p>
          <a:endParaRPr lang="en-US"/>
        </a:p>
      </dgm:t>
    </dgm:pt>
    <dgm:pt modelId="{6771E76E-B5CA-49D5-9AAE-39085DE8229B}">
      <dgm:prSet/>
      <dgm:spPr/>
      <dgm:t>
        <a:bodyPr/>
        <a:lstStyle/>
        <a:p>
          <a:r>
            <a:rPr lang="en-US" dirty="0"/>
            <a:t>Karen Pillar		</a:t>
          </a:r>
          <a:r>
            <a:rPr lang="en-US" dirty="0" err="1"/>
            <a:t>karen.pillar@teamchild.org</a:t>
          </a:r>
          <a:endParaRPr lang="en-US" dirty="0"/>
        </a:p>
      </dgm:t>
    </dgm:pt>
    <dgm:pt modelId="{C5B63D20-2C47-4601-AC4B-AFAA2CB3CBD7}" type="parTrans" cxnId="{9611A21E-C6D0-43B9-830F-26A07551E50D}">
      <dgm:prSet/>
      <dgm:spPr/>
      <dgm:t>
        <a:bodyPr/>
        <a:lstStyle/>
        <a:p>
          <a:endParaRPr lang="en-US"/>
        </a:p>
      </dgm:t>
    </dgm:pt>
    <dgm:pt modelId="{E537E880-4B6E-464D-ABF3-24A77208DFE9}" type="sibTrans" cxnId="{9611A21E-C6D0-43B9-830F-26A07551E50D}">
      <dgm:prSet/>
      <dgm:spPr/>
      <dgm:t>
        <a:bodyPr/>
        <a:lstStyle/>
        <a:p>
          <a:endParaRPr lang="en-US"/>
        </a:p>
      </dgm:t>
    </dgm:pt>
    <dgm:pt modelId="{32C78799-E3FB-4240-A8AF-97A291C911AA}">
      <dgm:prSet/>
      <dgm:spPr/>
      <dgm:t>
        <a:bodyPr/>
        <a:lstStyle/>
        <a:p>
          <a:r>
            <a:rPr lang="en-US" dirty="0" err="1"/>
            <a:t>Luvimae</a:t>
          </a:r>
          <a:r>
            <a:rPr lang="en-US" dirty="0"/>
            <a:t> </a:t>
          </a:r>
          <a:r>
            <a:rPr lang="en-US" dirty="0" err="1"/>
            <a:t>Omana</a:t>
          </a:r>
          <a:r>
            <a:rPr lang="en-US" dirty="0"/>
            <a:t>		</a:t>
          </a:r>
          <a:r>
            <a:rPr lang="en-US" dirty="0" err="1"/>
            <a:t>lomana@spokanecity.org</a:t>
          </a:r>
          <a:endParaRPr lang="en-US" dirty="0"/>
        </a:p>
      </dgm:t>
    </dgm:pt>
    <dgm:pt modelId="{10E8831F-09D5-D243-99D2-87D44322881D}" type="parTrans" cxnId="{5DD7DD37-30EE-D041-AC4A-2B45106C2FCC}">
      <dgm:prSet/>
      <dgm:spPr/>
      <dgm:t>
        <a:bodyPr/>
        <a:lstStyle/>
        <a:p>
          <a:endParaRPr lang="en-US"/>
        </a:p>
      </dgm:t>
    </dgm:pt>
    <dgm:pt modelId="{3D22E9C8-2FC3-FF45-8773-9EDEB75CAED2}" type="sibTrans" cxnId="{5DD7DD37-30EE-D041-AC4A-2B45106C2FCC}">
      <dgm:prSet/>
      <dgm:spPr/>
      <dgm:t>
        <a:bodyPr/>
        <a:lstStyle/>
        <a:p>
          <a:endParaRPr lang="en-US"/>
        </a:p>
      </dgm:t>
    </dgm:pt>
    <dgm:pt modelId="{BA2B064A-C1E9-A54B-BF3E-6154DB8E1FE6}">
      <dgm:prSet/>
      <dgm:spPr/>
      <dgm:t>
        <a:bodyPr/>
        <a:lstStyle/>
        <a:p>
          <a:r>
            <a:rPr lang="en-US" dirty="0"/>
            <a:t>Prachi Dave		</a:t>
          </a:r>
          <a:r>
            <a:rPr lang="en-US" dirty="0" err="1"/>
            <a:t>prachi.dave@defender.org</a:t>
          </a:r>
          <a:endParaRPr lang="en-US" dirty="0"/>
        </a:p>
      </dgm:t>
    </dgm:pt>
    <dgm:pt modelId="{7E595E81-E121-1F4D-B6D3-87F76EDEBE69}" type="parTrans" cxnId="{B35BE6F3-0344-8A4D-B440-876FF1B552AF}">
      <dgm:prSet/>
      <dgm:spPr/>
      <dgm:t>
        <a:bodyPr/>
        <a:lstStyle/>
        <a:p>
          <a:endParaRPr lang="en-US"/>
        </a:p>
      </dgm:t>
    </dgm:pt>
    <dgm:pt modelId="{3F10D800-8478-6A42-812C-83C2603F74E9}" type="sibTrans" cxnId="{B35BE6F3-0344-8A4D-B440-876FF1B552AF}">
      <dgm:prSet/>
      <dgm:spPr/>
      <dgm:t>
        <a:bodyPr/>
        <a:lstStyle/>
        <a:p>
          <a:endParaRPr lang="en-US"/>
        </a:p>
      </dgm:t>
    </dgm:pt>
    <dgm:pt modelId="{74AF4862-4EDA-2B47-8CD6-245ED182634E}">
      <dgm:prSet/>
      <dgm:spPr/>
      <dgm:t>
        <a:bodyPr/>
        <a:lstStyle/>
        <a:p>
          <a:r>
            <a:rPr lang="en-US" dirty="0"/>
            <a:t>Katherine Hollingsworth	</a:t>
          </a:r>
          <a:r>
            <a:rPr lang="en-US" dirty="0" err="1"/>
            <a:t>khollingsworth@seattleu.edu</a:t>
          </a:r>
          <a:endParaRPr lang="en-US" dirty="0"/>
        </a:p>
      </dgm:t>
    </dgm:pt>
    <dgm:pt modelId="{558B83F2-24B1-764A-B3F6-404712FAF898}" type="parTrans" cxnId="{7EC43661-6031-224C-88C2-525619815804}">
      <dgm:prSet/>
      <dgm:spPr/>
      <dgm:t>
        <a:bodyPr/>
        <a:lstStyle/>
        <a:p>
          <a:endParaRPr lang="en-US"/>
        </a:p>
      </dgm:t>
    </dgm:pt>
    <dgm:pt modelId="{F3DD14E9-37BA-EE42-8BEF-1FBAC32F6F7C}" type="sibTrans" cxnId="{7EC43661-6031-224C-88C2-525619815804}">
      <dgm:prSet/>
      <dgm:spPr/>
      <dgm:t>
        <a:bodyPr/>
        <a:lstStyle/>
        <a:p>
          <a:endParaRPr lang="en-US"/>
        </a:p>
      </dgm:t>
    </dgm:pt>
    <dgm:pt modelId="{74BD594B-00B9-5140-B5DB-0699772DEA85}">
      <dgm:prSet/>
      <dgm:spPr/>
      <dgm:t>
        <a:bodyPr/>
        <a:lstStyle/>
        <a:p>
          <a:r>
            <a:rPr lang="en-US" dirty="0"/>
            <a:t>Sarah Max		</a:t>
          </a:r>
          <a:r>
            <a:rPr lang="en-US" dirty="0" err="1"/>
            <a:t>smax@seattleu.edu</a:t>
          </a:r>
          <a:endParaRPr lang="en-US" dirty="0"/>
        </a:p>
      </dgm:t>
    </dgm:pt>
    <dgm:pt modelId="{C55FAF80-1D78-354F-8AB7-CC9D8D0EE25C}" type="parTrans" cxnId="{4983AC82-0A01-3447-AAE2-E519C1D5B920}">
      <dgm:prSet/>
      <dgm:spPr/>
      <dgm:t>
        <a:bodyPr/>
        <a:lstStyle/>
        <a:p>
          <a:endParaRPr lang="en-US"/>
        </a:p>
      </dgm:t>
    </dgm:pt>
    <dgm:pt modelId="{80CE842C-1745-774A-8513-FE578618C6E4}" type="sibTrans" cxnId="{4983AC82-0A01-3447-AAE2-E519C1D5B920}">
      <dgm:prSet/>
      <dgm:spPr/>
      <dgm:t>
        <a:bodyPr/>
        <a:lstStyle/>
        <a:p>
          <a:endParaRPr lang="en-US"/>
        </a:p>
      </dgm:t>
    </dgm:pt>
    <dgm:pt modelId="{332CDC9A-EE9C-2147-88CA-9CAAEFF18FE2}" type="pres">
      <dgm:prSet presAssocID="{DAD1FE7F-62F4-4E52-8C3A-0D82A75AD23F}" presName="vert0" presStyleCnt="0">
        <dgm:presLayoutVars>
          <dgm:dir/>
          <dgm:animOne val="branch"/>
          <dgm:animLvl val="lvl"/>
        </dgm:presLayoutVars>
      </dgm:prSet>
      <dgm:spPr/>
    </dgm:pt>
    <dgm:pt modelId="{F3686C5C-2071-3040-AF60-7E8648BCF7A8}" type="pres">
      <dgm:prSet presAssocID="{FBDC1C9F-FD08-46B7-B02C-BE6E7B356FC7}" presName="thickLine" presStyleLbl="alignNode1" presStyleIdx="0" presStyleCnt="7"/>
      <dgm:spPr/>
    </dgm:pt>
    <dgm:pt modelId="{733D7F79-1E7E-7648-82DF-3EB9F2DD920D}" type="pres">
      <dgm:prSet presAssocID="{FBDC1C9F-FD08-46B7-B02C-BE6E7B356FC7}" presName="horz1" presStyleCnt="0"/>
      <dgm:spPr/>
    </dgm:pt>
    <dgm:pt modelId="{47A6C0FD-D7D5-C74C-B253-B4389922B533}" type="pres">
      <dgm:prSet presAssocID="{FBDC1C9F-FD08-46B7-B02C-BE6E7B356FC7}" presName="tx1" presStyleLbl="revTx" presStyleIdx="0" presStyleCnt="7"/>
      <dgm:spPr/>
    </dgm:pt>
    <dgm:pt modelId="{53172DF6-DB2C-8F4A-B1C8-7EF51DC18998}" type="pres">
      <dgm:prSet presAssocID="{FBDC1C9F-FD08-46B7-B02C-BE6E7B356FC7}" presName="vert1" presStyleCnt="0"/>
      <dgm:spPr/>
    </dgm:pt>
    <dgm:pt modelId="{99A06E21-6C80-F04B-B238-8FCEBB29516A}" type="pres">
      <dgm:prSet presAssocID="{BA2B064A-C1E9-A54B-BF3E-6154DB8E1FE6}" presName="thickLine" presStyleLbl="alignNode1" presStyleIdx="1" presStyleCnt="7"/>
      <dgm:spPr/>
    </dgm:pt>
    <dgm:pt modelId="{8C6D49D7-1618-2B46-B367-C6BB979893A6}" type="pres">
      <dgm:prSet presAssocID="{BA2B064A-C1E9-A54B-BF3E-6154DB8E1FE6}" presName="horz1" presStyleCnt="0"/>
      <dgm:spPr/>
    </dgm:pt>
    <dgm:pt modelId="{0A3B8ABC-A8B3-C84F-8453-9884378705BA}" type="pres">
      <dgm:prSet presAssocID="{BA2B064A-C1E9-A54B-BF3E-6154DB8E1FE6}" presName="tx1" presStyleLbl="revTx" presStyleIdx="1" presStyleCnt="7"/>
      <dgm:spPr/>
    </dgm:pt>
    <dgm:pt modelId="{AA900149-2692-D641-84CA-85F2B65374C9}" type="pres">
      <dgm:prSet presAssocID="{BA2B064A-C1E9-A54B-BF3E-6154DB8E1FE6}" presName="vert1" presStyleCnt="0"/>
      <dgm:spPr/>
    </dgm:pt>
    <dgm:pt modelId="{B9C4BE0F-6647-DE40-8C89-722C252B0AED}" type="pres">
      <dgm:prSet presAssocID="{9C2A30D3-05ED-4FF9-94E2-A77E98A89797}" presName="thickLine" presStyleLbl="alignNode1" presStyleIdx="2" presStyleCnt="7"/>
      <dgm:spPr/>
    </dgm:pt>
    <dgm:pt modelId="{CA4EAA48-6A08-7541-9A4E-0B8E79E0AE3F}" type="pres">
      <dgm:prSet presAssocID="{9C2A30D3-05ED-4FF9-94E2-A77E98A89797}" presName="horz1" presStyleCnt="0"/>
      <dgm:spPr/>
    </dgm:pt>
    <dgm:pt modelId="{D0071D04-67F3-BC4A-ADB1-88CB3016D1B0}" type="pres">
      <dgm:prSet presAssocID="{9C2A30D3-05ED-4FF9-94E2-A77E98A89797}" presName="tx1" presStyleLbl="revTx" presStyleIdx="2" presStyleCnt="7"/>
      <dgm:spPr/>
    </dgm:pt>
    <dgm:pt modelId="{756C2C0E-1C72-164E-98F1-577A56BC21EC}" type="pres">
      <dgm:prSet presAssocID="{9C2A30D3-05ED-4FF9-94E2-A77E98A89797}" presName="vert1" presStyleCnt="0"/>
      <dgm:spPr/>
    </dgm:pt>
    <dgm:pt modelId="{0D81CC2A-E581-FA44-9A9D-15C26C7213B0}" type="pres">
      <dgm:prSet presAssocID="{74AF4862-4EDA-2B47-8CD6-245ED182634E}" presName="thickLine" presStyleLbl="alignNode1" presStyleIdx="3" presStyleCnt="7"/>
      <dgm:spPr/>
    </dgm:pt>
    <dgm:pt modelId="{9F8397BF-7F08-9C4E-80C2-CFCF92F093FA}" type="pres">
      <dgm:prSet presAssocID="{74AF4862-4EDA-2B47-8CD6-245ED182634E}" presName="horz1" presStyleCnt="0"/>
      <dgm:spPr/>
    </dgm:pt>
    <dgm:pt modelId="{A50C4167-A8FF-8943-998B-A9FCD7044416}" type="pres">
      <dgm:prSet presAssocID="{74AF4862-4EDA-2B47-8CD6-245ED182634E}" presName="tx1" presStyleLbl="revTx" presStyleIdx="3" presStyleCnt="7"/>
      <dgm:spPr/>
    </dgm:pt>
    <dgm:pt modelId="{339E2AC5-E6B5-3C46-8F6D-2F1122823F8E}" type="pres">
      <dgm:prSet presAssocID="{74AF4862-4EDA-2B47-8CD6-245ED182634E}" presName="vert1" presStyleCnt="0"/>
      <dgm:spPr/>
    </dgm:pt>
    <dgm:pt modelId="{C10A5322-FD1D-7C4D-ACF7-4D7E2F58780A}" type="pres">
      <dgm:prSet presAssocID="{74BD594B-00B9-5140-B5DB-0699772DEA85}" presName="thickLine" presStyleLbl="alignNode1" presStyleIdx="4" presStyleCnt="7"/>
      <dgm:spPr/>
    </dgm:pt>
    <dgm:pt modelId="{6FB77EE4-1140-DB48-B196-53C80B5E388C}" type="pres">
      <dgm:prSet presAssocID="{74BD594B-00B9-5140-B5DB-0699772DEA85}" presName="horz1" presStyleCnt="0"/>
      <dgm:spPr/>
    </dgm:pt>
    <dgm:pt modelId="{76BEE89B-E962-EB48-9423-5B7DD7E05770}" type="pres">
      <dgm:prSet presAssocID="{74BD594B-00B9-5140-B5DB-0699772DEA85}" presName="tx1" presStyleLbl="revTx" presStyleIdx="4" presStyleCnt="7"/>
      <dgm:spPr/>
    </dgm:pt>
    <dgm:pt modelId="{3F947DA6-2FD3-2C46-9F1C-1BF597A8EE93}" type="pres">
      <dgm:prSet presAssocID="{74BD594B-00B9-5140-B5DB-0699772DEA85}" presName="vert1" presStyleCnt="0"/>
      <dgm:spPr/>
    </dgm:pt>
    <dgm:pt modelId="{D41CB4C2-0FD0-044B-8681-497451489D15}" type="pres">
      <dgm:prSet presAssocID="{32C78799-E3FB-4240-A8AF-97A291C911AA}" presName="thickLine" presStyleLbl="alignNode1" presStyleIdx="5" presStyleCnt="7"/>
      <dgm:spPr/>
    </dgm:pt>
    <dgm:pt modelId="{CE420DA0-63AC-7049-87BD-AE8343B8AEEC}" type="pres">
      <dgm:prSet presAssocID="{32C78799-E3FB-4240-A8AF-97A291C911AA}" presName="horz1" presStyleCnt="0"/>
      <dgm:spPr/>
    </dgm:pt>
    <dgm:pt modelId="{2C4ADEAA-8339-C34A-B362-8689E9D6EB96}" type="pres">
      <dgm:prSet presAssocID="{32C78799-E3FB-4240-A8AF-97A291C911AA}" presName="tx1" presStyleLbl="revTx" presStyleIdx="5" presStyleCnt="7"/>
      <dgm:spPr/>
    </dgm:pt>
    <dgm:pt modelId="{3E43AA1E-8F30-8A41-88FA-AC9780BFB419}" type="pres">
      <dgm:prSet presAssocID="{32C78799-E3FB-4240-A8AF-97A291C911AA}" presName="vert1" presStyleCnt="0"/>
      <dgm:spPr/>
    </dgm:pt>
    <dgm:pt modelId="{A7B5A595-C1AA-F947-BB21-07B5F06F05F8}" type="pres">
      <dgm:prSet presAssocID="{6771E76E-B5CA-49D5-9AAE-39085DE8229B}" presName="thickLine" presStyleLbl="alignNode1" presStyleIdx="6" presStyleCnt="7"/>
      <dgm:spPr/>
    </dgm:pt>
    <dgm:pt modelId="{B350E995-EE61-B44B-B89F-6097DDE2C692}" type="pres">
      <dgm:prSet presAssocID="{6771E76E-B5CA-49D5-9AAE-39085DE8229B}" presName="horz1" presStyleCnt="0"/>
      <dgm:spPr/>
    </dgm:pt>
    <dgm:pt modelId="{A3BC3D4C-5452-4649-8FE7-1DBF53DD4994}" type="pres">
      <dgm:prSet presAssocID="{6771E76E-B5CA-49D5-9AAE-39085DE8229B}" presName="tx1" presStyleLbl="revTx" presStyleIdx="6" presStyleCnt="7"/>
      <dgm:spPr/>
    </dgm:pt>
    <dgm:pt modelId="{082A1525-2001-BA49-9AD3-F110649B4643}" type="pres">
      <dgm:prSet presAssocID="{6771E76E-B5CA-49D5-9AAE-39085DE8229B}" presName="vert1" presStyleCnt="0"/>
      <dgm:spPr/>
    </dgm:pt>
  </dgm:ptLst>
  <dgm:cxnLst>
    <dgm:cxn modelId="{A4128302-99FB-164D-8078-4F16CFE62C3A}" type="presOf" srcId="{FBDC1C9F-FD08-46B7-B02C-BE6E7B356FC7}" destId="{47A6C0FD-D7D5-C74C-B253-B4389922B533}" srcOrd="0" destOrd="0" presId="urn:microsoft.com/office/officeart/2008/layout/LinedList"/>
    <dgm:cxn modelId="{D70D0A11-2D1F-D54D-8C1E-BFA3F8825DEE}" type="presOf" srcId="{32C78799-E3FB-4240-A8AF-97A291C911AA}" destId="{2C4ADEAA-8339-C34A-B362-8689E9D6EB96}" srcOrd="0" destOrd="0" presId="urn:microsoft.com/office/officeart/2008/layout/LinedList"/>
    <dgm:cxn modelId="{9611A21E-C6D0-43B9-830F-26A07551E50D}" srcId="{DAD1FE7F-62F4-4E52-8C3A-0D82A75AD23F}" destId="{6771E76E-B5CA-49D5-9AAE-39085DE8229B}" srcOrd="6" destOrd="0" parTransId="{C5B63D20-2C47-4601-AC4B-AFAA2CB3CBD7}" sibTransId="{E537E880-4B6E-464D-ABF3-24A77208DFE9}"/>
    <dgm:cxn modelId="{FF755230-D49B-0240-8939-33FD2F8073DA}" type="presOf" srcId="{BA2B064A-C1E9-A54B-BF3E-6154DB8E1FE6}" destId="{0A3B8ABC-A8B3-C84F-8453-9884378705BA}" srcOrd="0" destOrd="0" presId="urn:microsoft.com/office/officeart/2008/layout/LinedList"/>
    <dgm:cxn modelId="{5DD7DD37-30EE-D041-AC4A-2B45106C2FCC}" srcId="{DAD1FE7F-62F4-4E52-8C3A-0D82A75AD23F}" destId="{32C78799-E3FB-4240-A8AF-97A291C911AA}" srcOrd="5" destOrd="0" parTransId="{10E8831F-09D5-D243-99D2-87D44322881D}" sibTransId="{3D22E9C8-2FC3-FF45-8773-9EDEB75CAED2}"/>
    <dgm:cxn modelId="{435E0A5C-D6AE-49E8-A5FD-70C325CB4D0F}" srcId="{DAD1FE7F-62F4-4E52-8C3A-0D82A75AD23F}" destId="{9C2A30D3-05ED-4FF9-94E2-A77E98A89797}" srcOrd="2" destOrd="0" parTransId="{E40D5F73-C8D1-433B-805C-31EF8F4219BC}" sibTransId="{987D51E2-5B45-4E97-8D1E-9F921EC21619}"/>
    <dgm:cxn modelId="{7EC43661-6031-224C-88C2-525619815804}" srcId="{DAD1FE7F-62F4-4E52-8C3A-0D82A75AD23F}" destId="{74AF4862-4EDA-2B47-8CD6-245ED182634E}" srcOrd="3" destOrd="0" parTransId="{558B83F2-24B1-764A-B3F6-404712FAF898}" sibTransId="{F3DD14E9-37BA-EE42-8BEF-1FBAC32F6F7C}"/>
    <dgm:cxn modelId="{4983AC82-0A01-3447-AAE2-E519C1D5B920}" srcId="{DAD1FE7F-62F4-4E52-8C3A-0D82A75AD23F}" destId="{74BD594B-00B9-5140-B5DB-0699772DEA85}" srcOrd="4" destOrd="0" parTransId="{C55FAF80-1D78-354F-8AB7-CC9D8D0EE25C}" sibTransId="{80CE842C-1745-774A-8513-FE578618C6E4}"/>
    <dgm:cxn modelId="{81CF6184-B290-894A-9D03-E3675B9C21BD}" type="presOf" srcId="{74AF4862-4EDA-2B47-8CD6-245ED182634E}" destId="{A50C4167-A8FF-8943-998B-A9FCD7044416}" srcOrd="0" destOrd="0" presId="urn:microsoft.com/office/officeart/2008/layout/LinedList"/>
    <dgm:cxn modelId="{498F688E-20F9-504F-8E1A-FD2B23F48EA8}" type="presOf" srcId="{DAD1FE7F-62F4-4E52-8C3A-0D82A75AD23F}" destId="{332CDC9A-EE9C-2147-88CA-9CAAEFF18FE2}" srcOrd="0" destOrd="0" presId="urn:microsoft.com/office/officeart/2008/layout/LinedList"/>
    <dgm:cxn modelId="{842736A3-D609-4D44-A23B-60AF874B7BB4}" type="presOf" srcId="{9C2A30D3-05ED-4FF9-94E2-A77E98A89797}" destId="{D0071D04-67F3-BC4A-ADB1-88CB3016D1B0}" srcOrd="0" destOrd="0" presId="urn:microsoft.com/office/officeart/2008/layout/LinedList"/>
    <dgm:cxn modelId="{08C6B4D4-83E0-AA40-A54B-873172CFD53C}" type="presOf" srcId="{6771E76E-B5CA-49D5-9AAE-39085DE8229B}" destId="{A3BC3D4C-5452-4649-8FE7-1DBF53DD4994}" srcOrd="0" destOrd="0" presId="urn:microsoft.com/office/officeart/2008/layout/LinedList"/>
    <dgm:cxn modelId="{352DA3DA-20C2-9849-9132-B8E477293F87}" type="presOf" srcId="{74BD594B-00B9-5140-B5DB-0699772DEA85}" destId="{76BEE89B-E962-EB48-9423-5B7DD7E05770}" srcOrd="0" destOrd="0" presId="urn:microsoft.com/office/officeart/2008/layout/LinedList"/>
    <dgm:cxn modelId="{E9AE68E8-F673-4192-97E1-9246453EE8CB}" srcId="{DAD1FE7F-62F4-4E52-8C3A-0D82A75AD23F}" destId="{FBDC1C9F-FD08-46B7-B02C-BE6E7B356FC7}" srcOrd="0" destOrd="0" parTransId="{598174DF-1C97-4700-8FC3-6B0649FE5A5F}" sibTransId="{1CDD01DA-DB47-4B0B-A437-0601D6403A7F}"/>
    <dgm:cxn modelId="{B35BE6F3-0344-8A4D-B440-876FF1B552AF}" srcId="{DAD1FE7F-62F4-4E52-8C3A-0D82A75AD23F}" destId="{BA2B064A-C1E9-A54B-BF3E-6154DB8E1FE6}" srcOrd="1" destOrd="0" parTransId="{7E595E81-E121-1F4D-B6D3-87F76EDEBE69}" sibTransId="{3F10D800-8478-6A42-812C-83C2603F74E9}"/>
    <dgm:cxn modelId="{70A793EC-101F-E64C-B544-B897FFB7959A}" type="presParOf" srcId="{332CDC9A-EE9C-2147-88CA-9CAAEFF18FE2}" destId="{F3686C5C-2071-3040-AF60-7E8648BCF7A8}" srcOrd="0" destOrd="0" presId="urn:microsoft.com/office/officeart/2008/layout/LinedList"/>
    <dgm:cxn modelId="{F250D679-D895-9D4A-9993-BFD7E20A8EE2}" type="presParOf" srcId="{332CDC9A-EE9C-2147-88CA-9CAAEFF18FE2}" destId="{733D7F79-1E7E-7648-82DF-3EB9F2DD920D}" srcOrd="1" destOrd="0" presId="urn:microsoft.com/office/officeart/2008/layout/LinedList"/>
    <dgm:cxn modelId="{0B2E82FC-44E4-DD4E-91B2-6802ECA2C488}" type="presParOf" srcId="{733D7F79-1E7E-7648-82DF-3EB9F2DD920D}" destId="{47A6C0FD-D7D5-C74C-B253-B4389922B533}" srcOrd="0" destOrd="0" presId="urn:microsoft.com/office/officeart/2008/layout/LinedList"/>
    <dgm:cxn modelId="{870B7277-4EBD-E646-A7DC-9EEEB4BE012D}" type="presParOf" srcId="{733D7F79-1E7E-7648-82DF-3EB9F2DD920D}" destId="{53172DF6-DB2C-8F4A-B1C8-7EF51DC18998}" srcOrd="1" destOrd="0" presId="urn:microsoft.com/office/officeart/2008/layout/LinedList"/>
    <dgm:cxn modelId="{3D5A78CC-9897-FA43-8BD2-90ECDDB36674}" type="presParOf" srcId="{332CDC9A-EE9C-2147-88CA-9CAAEFF18FE2}" destId="{99A06E21-6C80-F04B-B238-8FCEBB29516A}" srcOrd="2" destOrd="0" presId="urn:microsoft.com/office/officeart/2008/layout/LinedList"/>
    <dgm:cxn modelId="{EAC056CB-1B62-A741-8C0C-4CF77C018A0D}" type="presParOf" srcId="{332CDC9A-EE9C-2147-88CA-9CAAEFF18FE2}" destId="{8C6D49D7-1618-2B46-B367-C6BB979893A6}" srcOrd="3" destOrd="0" presId="urn:microsoft.com/office/officeart/2008/layout/LinedList"/>
    <dgm:cxn modelId="{0448EBCC-BA99-BD4F-AF4A-EEED2AEA7F84}" type="presParOf" srcId="{8C6D49D7-1618-2B46-B367-C6BB979893A6}" destId="{0A3B8ABC-A8B3-C84F-8453-9884378705BA}" srcOrd="0" destOrd="0" presId="urn:microsoft.com/office/officeart/2008/layout/LinedList"/>
    <dgm:cxn modelId="{08327499-BC6A-E843-B709-4F562AA6816F}" type="presParOf" srcId="{8C6D49D7-1618-2B46-B367-C6BB979893A6}" destId="{AA900149-2692-D641-84CA-85F2B65374C9}" srcOrd="1" destOrd="0" presId="urn:microsoft.com/office/officeart/2008/layout/LinedList"/>
    <dgm:cxn modelId="{0D47AA1F-3E26-C84E-8E53-1BE9CFC3DD6D}" type="presParOf" srcId="{332CDC9A-EE9C-2147-88CA-9CAAEFF18FE2}" destId="{B9C4BE0F-6647-DE40-8C89-722C252B0AED}" srcOrd="4" destOrd="0" presId="urn:microsoft.com/office/officeart/2008/layout/LinedList"/>
    <dgm:cxn modelId="{45D540E3-585D-8349-98CC-DF03190862C7}" type="presParOf" srcId="{332CDC9A-EE9C-2147-88CA-9CAAEFF18FE2}" destId="{CA4EAA48-6A08-7541-9A4E-0B8E79E0AE3F}" srcOrd="5" destOrd="0" presId="urn:microsoft.com/office/officeart/2008/layout/LinedList"/>
    <dgm:cxn modelId="{91044794-A359-004F-8BCA-155D3DCA0A71}" type="presParOf" srcId="{CA4EAA48-6A08-7541-9A4E-0B8E79E0AE3F}" destId="{D0071D04-67F3-BC4A-ADB1-88CB3016D1B0}" srcOrd="0" destOrd="0" presId="urn:microsoft.com/office/officeart/2008/layout/LinedList"/>
    <dgm:cxn modelId="{719561AA-4423-CB4A-B63A-64AD1FBC0808}" type="presParOf" srcId="{CA4EAA48-6A08-7541-9A4E-0B8E79E0AE3F}" destId="{756C2C0E-1C72-164E-98F1-577A56BC21EC}" srcOrd="1" destOrd="0" presId="urn:microsoft.com/office/officeart/2008/layout/LinedList"/>
    <dgm:cxn modelId="{6D9D87BC-B613-A141-AB2A-F70EB9E4267C}" type="presParOf" srcId="{332CDC9A-EE9C-2147-88CA-9CAAEFF18FE2}" destId="{0D81CC2A-E581-FA44-9A9D-15C26C7213B0}" srcOrd="6" destOrd="0" presId="urn:microsoft.com/office/officeart/2008/layout/LinedList"/>
    <dgm:cxn modelId="{0BD4CE98-6386-564C-9EEF-35744EBFF4DF}" type="presParOf" srcId="{332CDC9A-EE9C-2147-88CA-9CAAEFF18FE2}" destId="{9F8397BF-7F08-9C4E-80C2-CFCF92F093FA}" srcOrd="7" destOrd="0" presId="urn:microsoft.com/office/officeart/2008/layout/LinedList"/>
    <dgm:cxn modelId="{395357D5-9CBE-1448-89F0-458DC648831D}" type="presParOf" srcId="{9F8397BF-7F08-9C4E-80C2-CFCF92F093FA}" destId="{A50C4167-A8FF-8943-998B-A9FCD7044416}" srcOrd="0" destOrd="0" presId="urn:microsoft.com/office/officeart/2008/layout/LinedList"/>
    <dgm:cxn modelId="{372A2BF5-0D3A-854B-A7CF-DE2AEF855BC9}" type="presParOf" srcId="{9F8397BF-7F08-9C4E-80C2-CFCF92F093FA}" destId="{339E2AC5-E6B5-3C46-8F6D-2F1122823F8E}" srcOrd="1" destOrd="0" presId="urn:microsoft.com/office/officeart/2008/layout/LinedList"/>
    <dgm:cxn modelId="{C814D653-9198-FF44-A41D-3E172DBF79F2}" type="presParOf" srcId="{332CDC9A-EE9C-2147-88CA-9CAAEFF18FE2}" destId="{C10A5322-FD1D-7C4D-ACF7-4D7E2F58780A}" srcOrd="8" destOrd="0" presId="urn:microsoft.com/office/officeart/2008/layout/LinedList"/>
    <dgm:cxn modelId="{977425A6-9861-2843-B3E1-D2880498C74F}" type="presParOf" srcId="{332CDC9A-EE9C-2147-88CA-9CAAEFF18FE2}" destId="{6FB77EE4-1140-DB48-B196-53C80B5E388C}" srcOrd="9" destOrd="0" presId="urn:microsoft.com/office/officeart/2008/layout/LinedList"/>
    <dgm:cxn modelId="{611AC68A-05FB-3744-AE01-7217D911BD19}" type="presParOf" srcId="{6FB77EE4-1140-DB48-B196-53C80B5E388C}" destId="{76BEE89B-E962-EB48-9423-5B7DD7E05770}" srcOrd="0" destOrd="0" presId="urn:microsoft.com/office/officeart/2008/layout/LinedList"/>
    <dgm:cxn modelId="{1800529E-4476-BB4E-87DA-83C27B962120}" type="presParOf" srcId="{6FB77EE4-1140-DB48-B196-53C80B5E388C}" destId="{3F947DA6-2FD3-2C46-9F1C-1BF597A8EE93}" srcOrd="1" destOrd="0" presId="urn:microsoft.com/office/officeart/2008/layout/LinedList"/>
    <dgm:cxn modelId="{BE87CBED-91B3-E144-A611-911B0CE937A6}" type="presParOf" srcId="{332CDC9A-EE9C-2147-88CA-9CAAEFF18FE2}" destId="{D41CB4C2-0FD0-044B-8681-497451489D15}" srcOrd="10" destOrd="0" presId="urn:microsoft.com/office/officeart/2008/layout/LinedList"/>
    <dgm:cxn modelId="{539879B4-205C-5B47-80A8-2989A57FD4E1}" type="presParOf" srcId="{332CDC9A-EE9C-2147-88CA-9CAAEFF18FE2}" destId="{CE420DA0-63AC-7049-87BD-AE8343B8AEEC}" srcOrd="11" destOrd="0" presId="urn:microsoft.com/office/officeart/2008/layout/LinedList"/>
    <dgm:cxn modelId="{D9DB7557-56F4-C04F-BFCF-08E37AF6F50C}" type="presParOf" srcId="{CE420DA0-63AC-7049-87BD-AE8343B8AEEC}" destId="{2C4ADEAA-8339-C34A-B362-8689E9D6EB96}" srcOrd="0" destOrd="0" presId="urn:microsoft.com/office/officeart/2008/layout/LinedList"/>
    <dgm:cxn modelId="{118AC90B-D2A2-F647-B674-6F5EB855A58A}" type="presParOf" srcId="{CE420DA0-63AC-7049-87BD-AE8343B8AEEC}" destId="{3E43AA1E-8F30-8A41-88FA-AC9780BFB419}" srcOrd="1" destOrd="0" presId="urn:microsoft.com/office/officeart/2008/layout/LinedList"/>
    <dgm:cxn modelId="{D0B974AA-232F-AC43-A310-08477FDDB82F}" type="presParOf" srcId="{332CDC9A-EE9C-2147-88CA-9CAAEFF18FE2}" destId="{A7B5A595-C1AA-F947-BB21-07B5F06F05F8}" srcOrd="12" destOrd="0" presId="urn:microsoft.com/office/officeart/2008/layout/LinedList"/>
    <dgm:cxn modelId="{65717F7C-C01C-C748-A0E1-964D14B6A735}" type="presParOf" srcId="{332CDC9A-EE9C-2147-88CA-9CAAEFF18FE2}" destId="{B350E995-EE61-B44B-B89F-6097DDE2C692}" srcOrd="13" destOrd="0" presId="urn:microsoft.com/office/officeart/2008/layout/LinedList"/>
    <dgm:cxn modelId="{FB38662D-33B5-CC4C-8D2B-7CFDFEAB9485}" type="presParOf" srcId="{B350E995-EE61-B44B-B89F-6097DDE2C692}" destId="{A3BC3D4C-5452-4649-8FE7-1DBF53DD4994}" srcOrd="0" destOrd="0" presId="urn:microsoft.com/office/officeart/2008/layout/LinedList"/>
    <dgm:cxn modelId="{51A743E4-82F2-934E-AAC1-A5529AE96EF0}" type="presParOf" srcId="{B350E995-EE61-B44B-B89F-6097DDE2C692}" destId="{082A1525-2001-BA49-9AD3-F110649B464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6C5C-2071-3040-AF60-7E8648BCF7A8}">
      <dsp:nvSpPr>
        <dsp:cNvPr id="0" name=""/>
        <dsp:cNvSpPr/>
      </dsp:nvSpPr>
      <dsp:spPr>
        <a:xfrm>
          <a:off x="0" y="650"/>
          <a:ext cx="695728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6C0FD-D7D5-C74C-B253-B4389922B533}">
      <dsp:nvSpPr>
        <dsp:cNvPr id="0" name=""/>
        <dsp:cNvSpPr/>
      </dsp:nvSpPr>
      <dsp:spPr>
        <a:xfrm>
          <a:off x="0" y="650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Nick Allen		</a:t>
          </a:r>
          <a:r>
            <a:rPr lang="en-US" sz="1900" kern="1200" dirty="0" err="1"/>
            <a:t>nick.allen@columbialegal.org</a:t>
          </a:r>
          <a:endParaRPr lang="en-US" sz="1900" kern="1200" dirty="0"/>
        </a:p>
      </dsp:txBody>
      <dsp:txXfrm>
        <a:off x="0" y="650"/>
        <a:ext cx="6957282" cy="409841"/>
      </dsp:txXfrm>
    </dsp:sp>
    <dsp:sp modelId="{B9C4BE0F-6647-DE40-8C89-722C252B0AED}">
      <dsp:nvSpPr>
        <dsp:cNvPr id="0" name=""/>
        <dsp:cNvSpPr/>
      </dsp:nvSpPr>
      <dsp:spPr>
        <a:xfrm>
          <a:off x="0" y="410491"/>
          <a:ext cx="6957282" cy="0"/>
        </a:xfrm>
        <a:prstGeom prst="line">
          <a:avLst/>
        </a:prstGeom>
        <a:solidFill>
          <a:schemeClr val="accent2">
            <a:hueOff val="-121280"/>
            <a:satOff val="-6994"/>
            <a:lumOff val="719"/>
            <a:alphaOff val="0"/>
          </a:schemeClr>
        </a:solidFill>
        <a:ln w="12700" cap="flat" cmpd="sng" algn="ctr">
          <a:solidFill>
            <a:schemeClr val="accent2">
              <a:hueOff val="-121280"/>
              <a:satOff val="-6994"/>
              <a:lumOff val="7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71D04-67F3-BC4A-ADB1-88CB3016D1B0}">
      <dsp:nvSpPr>
        <dsp:cNvPr id="0" name=""/>
        <dsp:cNvSpPr/>
      </dsp:nvSpPr>
      <dsp:spPr>
        <a:xfrm>
          <a:off x="0" y="410491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Robert Chang		</a:t>
          </a:r>
          <a:r>
            <a:rPr lang="en-US" sz="1900" kern="1200" dirty="0" err="1"/>
            <a:t>changro@seattleu.edu</a:t>
          </a:r>
          <a:endParaRPr lang="en-US" sz="1900" kern="1200" dirty="0"/>
        </a:p>
      </dsp:txBody>
      <dsp:txXfrm>
        <a:off x="0" y="410491"/>
        <a:ext cx="6957282" cy="409841"/>
      </dsp:txXfrm>
    </dsp:sp>
    <dsp:sp modelId="{BF07CD63-2684-5047-B69E-096D63AADAF0}">
      <dsp:nvSpPr>
        <dsp:cNvPr id="0" name=""/>
        <dsp:cNvSpPr/>
      </dsp:nvSpPr>
      <dsp:spPr>
        <a:xfrm>
          <a:off x="0" y="820333"/>
          <a:ext cx="6957282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E75E8F-B124-A24E-8E8F-1A2E97402164}">
      <dsp:nvSpPr>
        <dsp:cNvPr id="0" name=""/>
        <dsp:cNvSpPr/>
      </dsp:nvSpPr>
      <dsp:spPr>
        <a:xfrm>
          <a:off x="0" y="820333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Diane Clarkson		</a:t>
          </a:r>
          <a:r>
            <a:rPr lang="en-US" sz="1900" kern="1200" dirty="0" err="1"/>
            <a:t>diane.clarkson@piercecountywa.gov</a:t>
          </a:r>
          <a:endParaRPr lang="en-US" sz="1900" kern="1200" dirty="0"/>
        </a:p>
      </dsp:txBody>
      <dsp:txXfrm>
        <a:off x="0" y="820333"/>
        <a:ext cx="6957282" cy="409841"/>
      </dsp:txXfrm>
    </dsp:sp>
    <dsp:sp modelId="{6C40576A-8C2A-7C46-9B1C-0D7A8303DC45}">
      <dsp:nvSpPr>
        <dsp:cNvPr id="0" name=""/>
        <dsp:cNvSpPr/>
      </dsp:nvSpPr>
      <dsp:spPr>
        <a:xfrm>
          <a:off x="0" y="1230174"/>
          <a:ext cx="6957282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2F9D7-8A9D-A242-B757-55F629239962}">
      <dsp:nvSpPr>
        <dsp:cNvPr id="0" name=""/>
        <dsp:cNvSpPr/>
      </dsp:nvSpPr>
      <dsp:spPr>
        <a:xfrm>
          <a:off x="0" y="1230174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Adam Cornell		</a:t>
          </a:r>
          <a:r>
            <a:rPr lang="en-US" sz="1900" kern="1200" dirty="0" err="1"/>
            <a:t>acornell@co.snohomish.wa.us</a:t>
          </a:r>
          <a:endParaRPr lang="en-US" sz="1900" kern="1200" dirty="0"/>
        </a:p>
      </dsp:txBody>
      <dsp:txXfrm>
        <a:off x="0" y="1230174"/>
        <a:ext cx="6957282" cy="409841"/>
      </dsp:txXfrm>
    </dsp:sp>
    <dsp:sp modelId="{D41CB4C2-0FD0-044B-8681-497451489D15}">
      <dsp:nvSpPr>
        <dsp:cNvPr id="0" name=""/>
        <dsp:cNvSpPr/>
      </dsp:nvSpPr>
      <dsp:spPr>
        <a:xfrm>
          <a:off x="0" y="1640015"/>
          <a:ext cx="695728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ADEAA-8339-C34A-B362-8689E9D6EB96}">
      <dsp:nvSpPr>
        <dsp:cNvPr id="0" name=""/>
        <dsp:cNvSpPr/>
      </dsp:nvSpPr>
      <dsp:spPr>
        <a:xfrm>
          <a:off x="0" y="1640015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Lisa Daugaard		</a:t>
          </a:r>
          <a:r>
            <a:rPr lang="en-US" sz="1900" kern="1200" dirty="0" err="1"/>
            <a:t>lisa.daugaard@defender.org</a:t>
          </a:r>
          <a:endParaRPr lang="en-US" sz="1900" kern="1200" dirty="0"/>
        </a:p>
      </dsp:txBody>
      <dsp:txXfrm>
        <a:off x="0" y="1640015"/>
        <a:ext cx="6957282" cy="409841"/>
      </dsp:txXfrm>
    </dsp:sp>
    <dsp:sp modelId="{F9CAED5E-8DE1-0D48-AC29-5F38EFB93FD7}">
      <dsp:nvSpPr>
        <dsp:cNvPr id="0" name=""/>
        <dsp:cNvSpPr/>
      </dsp:nvSpPr>
      <dsp:spPr>
        <a:xfrm>
          <a:off x="0" y="2049857"/>
          <a:ext cx="6957282" cy="0"/>
        </a:xfrm>
        <a:prstGeom prst="line">
          <a:avLst/>
        </a:prstGeom>
        <a:solidFill>
          <a:schemeClr val="accent2">
            <a:hueOff val="-606401"/>
            <a:satOff val="-34970"/>
            <a:lumOff val="3595"/>
            <a:alphaOff val="0"/>
          </a:schemeClr>
        </a:solidFill>
        <a:ln w="12700" cap="flat" cmpd="sng" algn="ctr">
          <a:solidFill>
            <a:schemeClr val="accent2">
              <a:hueOff val="-606401"/>
              <a:satOff val="-34970"/>
              <a:lumOff val="35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A623-FD97-1C4A-A1F3-7F13528EE537}">
      <dsp:nvSpPr>
        <dsp:cNvPr id="0" name=""/>
        <dsp:cNvSpPr/>
      </dsp:nvSpPr>
      <dsp:spPr>
        <a:xfrm>
          <a:off x="0" y="2049857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Judge Theresa Doyle	</a:t>
          </a:r>
          <a:r>
            <a:rPr lang="en-US" sz="1900" kern="1200" dirty="0" err="1"/>
            <a:t>theresa.doyle@kingcounty.gov</a:t>
          </a:r>
          <a:endParaRPr lang="en-US" sz="1900" kern="1200" dirty="0"/>
        </a:p>
      </dsp:txBody>
      <dsp:txXfrm>
        <a:off x="0" y="2049857"/>
        <a:ext cx="6957282" cy="409841"/>
      </dsp:txXfrm>
    </dsp:sp>
    <dsp:sp modelId="{A7B5A595-C1AA-F947-BB21-07B5F06F05F8}">
      <dsp:nvSpPr>
        <dsp:cNvPr id="0" name=""/>
        <dsp:cNvSpPr/>
      </dsp:nvSpPr>
      <dsp:spPr>
        <a:xfrm>
          <a:off x="0" y="2459698"/>
          <a:ext cx="695728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C3D4C-5452-4649-8FE7-1DBF53DD4994}">
      <dsp:nvSpPr>
        <dsp:cNvPr id="0" name=""/>
        <dsp:cNvSpPr/>
      </dsp:nvSpPr>
      <dsp:spPr>
        <a:xfrm>
          <a:off x="0" y="2459698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Michele </a:t>
          </a:r>
          <a:r>
            <a:rPr lang="en-US" sz="1900" kern="1200" dirty="0" err="1"/>
            <a:t>Fukawa</a:t>
          </a:r>
          <a:r>
            <a:rPr lang="en-US" sz="1900" kern="1200" dirty="0"/>
            <a:t>		</a:t>
          </a:r>
          <a:r>
            <a:rPr lang="en-US" sz="1900" kern="1200" dirty="0" err="1"/>
            <a:t>fukawa@gonzaga.edu</a:t>
          </a:r>
          <a:endParaRPr lang="en-US" sz="1900" kern="1200" dirty="0"/>
        </a:p>
      </dsp:txBody>
      <dsp:txXfrm>
        <a:off x="0" y="2459698"/>
        <a:ext cx="6957282" cy="409841"/>
      </dsp:txXfrm>
    </dsp:sp>
    <dsp:sp modelId="{8F3BFE86-C6C3-5D48-8119-DD85F6D54C58}">
      <dsp:nvSpPr>
        <dsp:cNvPr id="0" name=""/>
        <dsp:cNvSpPr/>
      </dsp:nvSpPr>
      <dsp:spPr>
        <a:xfrm>
          <a:off x="0" y="2869539"/>
          <a:ext cx="6957282" cy="0"/>
        </a:xfrm>
        <a:prstGeom prst="line">
          <a:avLst/>
        </a:prstGeom>
        <a:solidFill>
          <a:schemeClr val="accent2">
            <a:hueOff val="-848962"/>
            <a:satOff val="-48958"/>
            <a:lumOff val="5033"/>
            <a:alphaOff val="0"/>
          </a:schemeClr>
        </a:solidFill>
        <a:ln w="12700" cap="flat" cmpd="sng" algn="ctr">
          <a:solidFill>
            <a:schemeClr val="accent2">
              <a:hueOff val="-848962"/>
              <a:satOff val="-48958"/>
              <a:lumOff val="50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F3A32-24E2-CF43-ACCC-7C1050F5034B}">
      <dsp:nvSpPr>
        <dsp:cNvPr id="0" name=""/>
        <dsp:cNvSpPr/>
      </dsp:nvSpPr>
      <dsp:spPr>
        <a:xfrm>
          <a:off x="0" y="2869539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Jason </a:t>
          </a:r>
          <a:r>
            <a:rPr lang="en-US" sz="1900" kern="1200" dirty="0" err="1"/>
            <a:t>Gillmer</a:t>
          </a:r>
          <a:r>
            <a:rPr lang="en-US" sz="1900" kern="1200" dirty="0"/>
            <a:t>		</a:t>
          </a:r>
          <a:r>
            <a:rPr lang="en-US" sz="1900" kern="1200" dirty="0" err="1"/>
            <a:t>gillmer@gonzaga.edu</a:t>
          </a:r>
          <a:endParaRPr lang="en-US" sz="1900" kern="1200" dirty="0"/>
        </a:p>
      </dsp:txBody>
      <dsp:txXfrm>
        <a:off x="0" y="2869539"/>
        <a:ext cx="6957282" cy="409841"/>
      </dsp:txXfrm>
    </dsp:sp>
    <dsp:sp modelId="{F15A7153-2B2D-494A-937D-F1BB3323004D}">
      <dsp:nvSpPr>
        <dsp:cNvPr id="0" name=""/>
        <dsp:cNvSpPr/>
      </dsp:nvSpPr>
      <dsp:spPr>
        <a:xfrm>
          <a:off x="0" y="3279380"/>
          <a:ext cx="695728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777F3-0107-4040-BA17-433A66766130}">
      <dsp:nvSpPr>
        <dsp:cNvPr id="0" name=""/>
        <dsp:cNvSpPr/>
      </dsp:nvSpPr>
      <dsp:spPr>
        <a:xfrm>
          <a:off x="0" y="3279380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Alexes</a:t>
          </a:r>
          <a:r>
            <a:rPr lang="en-US" sz="1900" kern="1200" dirty="0"/>
            <a:t> Harris		</a:t>
          </a:r>
          <a:r>
            <a:rPr lang="en-US" sz="1900" kern="1200" dirty="0" err="1"/>
            <a:t>yharris@uw.edu</a:t>
          </a:r>
          <a:endParaRPr lang="en-US" sz="1900" kern="1200" dirty="0"/>
        </a:p>
      </dsp:txBody>
      <dsp:txXfrm>
        <a:off x="0" y="3279380"/>
        <a:ext cx="6957282" cy="409841"/>
      </dsp:txXfrm>
    </dsp:sp>
    <dsp:sp modelId="{1BB1DD75-154D-6246-964B-808062B3A36F}">
      <dsp:nvSpPr>
        <dsp:cNvPr id="0" name=""/>
        <dsp:cNvSpPr/>
      </dsp:nvSpPr>
      <dsp:spPr>
        <a:xfrm>
          <a:off x="0" y="3689222"/>
          <a:ext cx="6957282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7C033-596D-EC48-9E67-C58912D7ADC7}">
      <dsp:nvSpPr>
        <dsp:cNvPr id="0" name=""/>
        <dsp:cNvSpPr/>
      </dsp:nvSpPr>
      <dsp:spPr>
        <a:xfrm>
          <a:off x="0" y="3689222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Jaime Hawk		</a:t>
          </a:r>
          <a:r>
            <a:rPr lang="en-US" sz="1900" kern="1200" dirty="0" err="1"/>
            <a:t>jhawk@aclu-wa.org</a:t>
          </a:r>
          <a:endParaRPr lang="en-US" sz="1900" kern="1200" dirty="0"/>
        </a:p>
      </dsp:txBody>
      <dsp:txXfrm>
        <a:off x="0" y="3689222"/>
        <a:ext cx="6957282" cy="409841"/>
      </dsp:txXfrm>
    </dsp:sp>
    <dsp:sp modelId="{5C32BD44-C10E-8149-8F02-6664BBC537BE}">
      <dsp:nvSpPr>
        <dsp:cNvPr id="0" name=""/>
        <dsp:cNvSpPr/>
      </dsp:nvSpPr>
      <dsp:spPr>
        <a:xfrm>
          <a:off x="0" y="4099063"/>
          <a:ext cx="6957282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277DD-0555-D344-A35F-9D2AF96C84D2}">
      <dsp:nvSpPr>
        <dsp:cNvPr id="0" name=""/>
        <dsp:cNvSpPr/>
      </dsp:nvSpPr>
      <dsp:spPr>
        <a:xfrm>
          <a:off x="0" y="4099063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Melissa Lee		</a:t>
          </a:r>
          <a:r>
            <a:rPr lang="en-US" sz="1900" kern="1200" dirty="0" err="1"/>
            <a:t>leeme@seattleu.edu</a:t>
          </a:r>
          <a:endParaRPr lang="en-US" sz="1900" kern="1200" dirty="0"/>
        </a:p>
      </dsp:txBody>
      <dsp:txXfrm>
        <a:off x="0" y="4099063"/>
        <a:ext cx="6957282" cy="409841"/>
      </dsp:txXfrm>
    </dsp:sp>
    <dsp:sp modelId="{687B334E-E420-DF45-9427-3E7381695E6E}">
      <dsp:nvSpPr>
        <dsp:cNvPr id="0" name=""/>
        <dsp:cNvSpPr/>
      </dsp:nvSpPr>
      <dsp:spPr>
        <a:xfrm>
          <a:off x="0" y="4508904"/>
          <a:ext cx="6957282" cy="0"/>
        </a:xfrm>
        <a:prstGeom prst="line">
          <a:avLst/>
        </a:prstGeom>
        <a:solidFill>
          <a:schemeClr val="accent2">
            <a:hueOff val="-1334083"/>
            <a:satOff val="-76934"/>
            <a:lumOff val="7909"/>
            <a:alphaOff val="0"/>
          </a:schemeClr>
        </a:solidFill>
        <a:ln w="12700" cap="flat" cmpd="sng" algn="ctr">
          <a:solidFill>
            <a:schemeClr val="accent2">
              <a:hueOff val="-1334083"/>
              <a:satOff val="-76934"/>
              <a:lumOff val="79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9A6ED-E344-4247-BB48-2D5A1394081D}">
      <dsp:nvSpPr>
        <dsp:cNvPr id="0" name=""/>
        <dsp:cNvSpPr/>
      </dsp:nvSpPr>
      <dsp:spPr>
        <a:xfrm>
          <a:off x="0" y="4508904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Christina </a:t>
          </a:r>
          <a:r>
            <a:rPr lang="en-US" sz="1900" kern="1200" dirty="0" err="1"/>
            <a:t>Miyamasu</a:t>
          </a:r>
          <a:r>
            <a:rPr lang="en-US" sz="1900" kern="1200" dirty="0"/>
            <a:t>	</a:t>
          </a:r>
          <a:r>
            <a:rPr lang="en-US" sz="1900" kern="1200" dirty="0" err="1"/>
            <a:t>christina.miyamasu@kingcounty.gov</a:t>
          </a:r>
          <a:endParaRPr lang="en-US" sz="1900" kern="1200" dirty="0"/>
        </a:p>
      </dsp:txBody>
      <dsp:txXfrm>
        <a:off x="0" y="4508904"/>
        <a:ext cx="6957282" cy="409841"/>
      </dsp:txXfrm>
    </dsp:sp>
    <dsp:sp modelId="{E0EFD4A2-AC65-7745-A504-B3780D3F404C}">
      <dsp:nvSpPr>
        <dsp:cNvPr id="0" name=""/>
        <dsp:cNvSpPr/>
      </dsp:nvSpPr>
      <dsp:spPr>
        <a:xfrm>
          <a:off x="0" y="4918746"/>
          <a:ext cx="695728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DD704-FC34-804A-A7A2-562C8F59276D}">
      <dsp:nvSpPr>
        <dsp:cNvPr id="0" name=""/>
        <dsp:cNvSpPr/>
      </dsp:nvSpPr>
      <dsp:spPr>
        <a:xfrm>
          <a:off x="0" y="4918746"/>
          <a:ext cx="6957282" cy="40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Andrés Munoz		andresemunoz1@gmail.com</a:t>
          </a:r>
        </a:p>
      </dsp:txBody>
      <dsp:txXfrm>
        <a:off x="0" y="4918746"/>
        <a:ext cx="6957282" cy="4098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6C5C-2071-3040-AF60-7E8648BCF7A8}">
      <dsp:nvSpPr>
        <dsp:cNvPr id="0" name=""/>
        <dsp:cNvSpPr/>
      </dsp:nvSpPr>
      <dsp:spPr>
        <a:xfrm>
          <a:off x="0" y="2835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6C0FD-D7D5-C74C-B253-B4389922B533}">
      <dsp:nvSpPr>
        <dsp:cNvPr id="0" name=""/>
        <dsp:cNvSpPr/>
      </dsp:nvSpPr>
      <dsp:spPr>
        <a:xfrm>
          <a:off x="0" y="2835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Nick Allen		</a:t>
          </a:r>
          <a:r>
            <a:rPr lang="en-US" sz="1900" kern="1200" dirty="0" err="1"/>
            <a:t>nick.allen@columbialegal.org</a:t>
          </a:r>
          <a:endParaRPr lang="en-US" sz="1900" kern="1200" dirty="0"/>
        </a:p>
      </dsp:txBody>
      <dsp:txXfrm>
        <a:off x="0" y="2835"/>
        <a:ext cx="6492875" cy="483507"/>
      </dsp:txXfrm>
    </dsp:sp>
    <dsp:sp modelId="{286E28E7-480A-3846-870B-8E1DD380C661}">
      <dsp:nvSpPr>
        <dsp:cNvPr id="0" name=""/>
        <dsp:cNvSpPr/>
      </dsp:nvSpPr>
      <dsp:spPr>
        <a:xfrm>
          <a:off x="0" y="486343"/>
          <a:ext cx="6492875" cy="0"/>
        </a:xfrm>
        <a:prstGeom prst="line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accent2">
              <a:hueOff val="-132306"/>
              <a:satOff val="-7630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BEE8D-2370-414E-81C3-546C3C52ECAC}">
      <dsp:nvSpPr>
        <dsp:cNvPr id="0" name=""/>
        <dsp:cNvSpPr/>
      </dsp:nvSpPr>
      <dsp:spPr>
        <a:xfrm>
          <a:off x="0" y="486343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Ryan </a:t>
          </a:r>
          <a:r>
            <a:rPr lang="en-US" sz="1900" kern="1200" dirty="0" err="1"/>
            <a:t>Dreveskracht</a:t>
          </a:r>
          <a:r>
            <a:rPr lang="en-US" sz="1900" kern="1200" dirty="0"/>
            <a:t>	</a:t>
          </a:r>
          <a:r>
            <a:rPr lang="en-US" sz="1900" kern="1200" dirty="0" err="1"/>
            <a:t>ryan@galandabroadman.com</a:t>
          </a:r>
          <a:endParaRPr lang="en-US" sz="1900" kern="1200" dirty="0"/>
        </a:p>
      </dsp:txBody>
      <dsp:txXfrm>
        <a:off x="0" y="486343"/>
        <a:ext cx="6492875" cy="483507"/>
      </dsp:txXfrm>
    </dsp:sp>
    <dsp:sp modelId="{D41CB4C2-0FD0-044B-8681-497451489D15}">
      <dsp:nvSpPr>
        <dsp:cNvPr id="0" name=""/>
        <dsp:cNvSpPr/>
      </dsp:nvSpPr>
      <dsp:spPr>
        <a:xfrm>
          <a:off x="0" y="969851"/>
          <a:ext cx="6492875" cy="0"/>
        </a:xfrm>
        <a:prstGeom prst="line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accent2">
              <a:hueOff val="-264611"/>
              <a:satOff val="-15260"/>
              <a:lumOff val="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ADEAA-8339-C34A-B362-8689E9D6EB96}">
      <dsp:nvSpPr>
        <dsp:cNvPr id="0" name=""/>
        <dsp:cNvSpPr/>
      </dsp:nvSpPr>
      <dsp:spPr>
        <a:xfrm>
          <a:off x="0" y="969851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Judge Theresa Doyle	</a:t>
          </a:r>
          <a:r>
            <a:rPr lang="en-US" sz="1900" kern="1200" dirty="0" err="1"/>
            <a:t>theresa.doyle@kingcounty.gov</a:t>
          </a:r>
          <a:endParaRPr lang="en-US" sz="1900" kern="1200" dirty="0"/>
        </a:p>
      </dsp:txBody>
      <dsp:txXfrm>
        <a:off x="0" y="969851"/>
        <a:ext cx="6492875" cy="483507"/>
      </dsp:txXfrm>
    </dsp:sp>
    <dsp:sp modelId="{F9CAED5E-8DE1-0D48-AC29-5F38EFB93FD7}">
      <dsp:nvSpPr>
        <dsp:cNvPr id="0" name=""/>
        <dsp:cNvSpPr/>
      </dsp:nvSpPr>
      <dsp:spPr>
        <a:xfrm>
          <a:off x="0" y="1453359"/>
          <a:ext cx="6492875" cy="0"/>
        </a:xfrm>
        <a:prstGeom prst="line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accent2">
              <a:hueOff val="-396917"/>
              <a:satOff val="-22889"/>
              <a:lumOff val="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A623-FD97-1C4A-A1F3-7F13528EE537}">
      <dsp:nvSpPr>
        <dsp:cNvPr id="0" name=""/>
        <dsp:cNvSpPr/>
      </dsp:nvSpPr>
      <dsp:spPr>
        <a:xfrm>
          <a:off x="0" y="1453359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Sahar </a:t>
          </a:r>
          <a:r>
            <a:rPr lang="en-US" sz="1900" kern="1200" dirty="0" err="1"/>
            <a:t>Fathi</a:t>
          </a:r>
          <a:r>
            <a:rPr lang="en-US" sz="1900" kern="1200" dirty="0"/>
            <a:t>		</a:t>
          </a:r>
          <a:r>
            <a:rPr lang="en-US" sz="1900" kern="1200" dirty="0" err="1"/>
            <a:t>sahar.fathi@atg.wa.gov</a:t>
          </a:r>
          <a:endParaRPr lang="en-US" sz="1900" kern="1200" dirty="0"/>
        </a:p>
      </dsp:txBody>
      <dsp:txXfrm>
        <a:off x="0" y="1453359"/>
        <a:ext cx="6492875" cy="483507"/>
      </dsp:txXfrm>
    </dsp:sp>
    <dsp:sp modelId="{38ADAD79-5718-0543-AB9F-85F7BCFB6367}">
      <dsp:nvSpPr>
        <dsp:cNvPr id="0" name=""/>
        <dsp:cNvSpPr/>
      </dsp:nvSpPr>
      <dsp:spPr>
        <a:xfrm>
          <a:off x="0" y="1936866"/>
          <a:ext cx="6492875" cy="0"/>
        </a:xfrm>
        <a:prstGeom prst="line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accent2">
              <a:hueOff val="-529223"/>
              <a:satOff val="-30519"/>
              <a:lumOff val="31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16D77-9516-0548-A2F9-951B58B2AD42}">
      <dsp:nvSpPr>
        <dsp:cNvPr id="0" name=""/>
        <dsp:cNvSpPr/>
      </dsp:nvSpPr>
      <dsp:spPr>
        <a:xfrm>
          <a:off x="0" y="1936866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Mohammed </a:t>
          </a:r>
          <a:r>
            <a:rPr lang="en-US" sz="1900" kern="1200" dirty="0" err="1"/>
            <a:t>Hamoudi</a:t>
          </a:r>
          <a:r>
            <a:rPr lang="en-US" sz="1900" kern="1200" dirty="0"/>
            <a:t>	</a:t>
          </a:r>
          <a:r>
            <a:rPr lang="en-US" sz="1900" kern="1200" dirty="0" err="1"/>
            <a:t>Mo_Hamoudi@fd.org</a:t>
          </a:r>
          <a:endParaRPr lang="en-US" sz="1900" kern="1200" dirty="0"/>
        </a:p>
      </dsp:txBody>
      <dsp:txXfrm>
        <a:off x="0" y="1936866"/>
        <a:ext cx="6492875" cy="483507"/>
      </dsp:txXfrm>
    </dsp:sp>
    <dsp:sp modelId="{F15A7153-2B2D-494A-937D-F1BB3323004D}">
      <dsp:nvSpPr>
        <dsp:cNvPr id="0" name=""/>
        <dsp:cNvSpPr/>
      </dsp:nvSpPr>
      <dsp:spPr>
        <a:xfrm>
          <a:off x="0" y="2420374"/>
          <a:ext cx="6492875" cy="0"/>
        </a:xfrm>
        <a:prstGeom prst="line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accent2">
              <a:hueOff val="-661529"/>
              <a:satOff val="-38149"/>
              <a:lumOff val="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777F3-0107-4040-BA17-433A66766130}">
      <dsp:nvSpPr>
        <dsp:cNvPr id="0" name=""/>
        <dsp:cNvSpPr/>
      </dsp:nvSpPr>
      <dsp:spPr>
        <a:xfrm>
          <a:off x="0" y="2420374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Jaime Hawk		</a:t>
          </a:r>
          <a:r>
            <a:rPr lang="en-US" sz="1900" kern="1200" dirty="0" err="1"/>
            <a:t>jhawk@aclu-wa.org</a:t>
          </a:r>
          <a:endParaRPr lang="en-US" sz="1900" kern="1200" dirty="0"/>
        </a:p>
      </dsp:txBody>
      <dsp:txXfrm>
        <a:off x="0" y="2420374"/>
        <a:ext cx="6492875" cy="483507"/>
      </dsp:txXfrm>
    </dsp:sp>
    <dsp:sp modelId="{1BB1DD75-154D-6246-964B-808062B3A36F}">
      <dsp:nvSpPr>
        <dsp:cNvPr id="0" name=""/>
        <dsp:cNvSpPr/>
      </dsp:nvSpPr>
      <dsp:spPr>
        <a:xfrm>
          <a:off x="0" y="2903882"/>
          <a:ext cx="6492875" cy="0"/>
        </a:xfrm>
        <a:prstGeom prst="line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accent2">
              <a:hueOff val="-793834"/>
              <a:satOff val="-45779"/>
              <a:lumOff val="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7C033-596D-EC48-9E67-C58912D7ADC7}">
      <dsp:nvSpPr>
        <dsp:cNvPr id="0" name=""/>
        <dsp:cNvSpPr/>
      </dsp:nvSpPr>
      <dsp:spPr>
        <a:xfrm>
          <a:off x="0" y="2903882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Ali Hohman		</a:t>
          </a:r>
          <a:r>
            <a:rPr lang="en-US" sz="1900" kern="1200" dirty="0" err="1"/>
            <a:t>ali@defensenet.org</a:t>
          </a:r>
          <a:endParaRPr lang="en-US" sz="1900" kern="1200" dirty="0"/>
        </a:p>
      </dsp:txBody>
      <dsp:txXfrm>
        <a:off x="0" y="2903882"/>
        <a:ext cx="6492875" cy="483507"/>
      </dsp:txXfrm>
    </dsp:sp>
    <dsp:sp modelId="{5C32BD44-C10E-8149-8F02-6664BBC537BE}">
      <dsp:nvSpPr>
        <dsp:cNvPr id="0" name=""/>
        <dsp:cNvSpPr/>
      </dsp:nvSpPr>
      <dsp:spPr>
        <a:xfrm>
          <a:off x="0" y="3387390"/>
          <a:ext cx="6492875" cy="0"/>
        </a:xfrm>
        <a:prstGeom prst="line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accent2">
              <a:hueOff val="-926140"/>
              <a:satOff val="-53409"/>
              <a:lumOff val="54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277DD-0555-D344-A35F-9D2AF96C84D2}">
      <dsp:nvSpPr>
        <dsp:cNvPr id="0" name=""/>
        <dsp:cNvSpPr/>
      </dsp:nvSpPr>
      <dsp:spPr>
        <a:xfrm>
          <a:off x="0" y="3387390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Christina </a:t>
          </a:r>
          <a:r>
            <a:rPr lang="en-US" sz="1900" kern="1200" dirty="0" err="1"/>
            <a:t>Miyamasu</a:t>
          </a:r>
          <a:r>
            <a:rPr lang="en-US" sz="1900" kern="1200" dirty="0"/>
            <a:t>	</a:t>
          </a:r>
          <a:r>
            <a:rPr lang="en-US" sz="1900" kern="1200" dirty="0" err="1"/>
            <a:t>christina.miyamasu@kingcounty.gov</a:t>
          </a:r>
          <a:endParaRPr lang="en-US" sz="1900" kern="1200" dirty="0"/>
        </a:p>
      </dsp:txBody>
      <dsp:txXfrm>
        <a:off x="0" y="3387390"/>
        <a:ext cx="6492875" cy="483507"/>
      </dsp:txXfrm>
    </dsp:sp>
    <dsp:sp modelId="{687B334E-E420-DF45-9427-3E7381695E6E}">
      <dsp:nvSpPr>
        <dsp:cNvPr id="0" name=""/>
        <dsp:cNvSpPr/>
      </dsp:nvSpPr>
      <dsp:spPr>
        <a:xfrm>
          <a:off x="0" y="3870898"/>
          <a:ext cx="6492875" cy="0"/>
        </a:xfrm>
        <a:prstGeom prst="line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accent2">
              <a:hueOff val="-1058446"/>
              <a:satOff val="-61039"/>
              <a:lumOff val="6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9A6ED-E344-4247-BB48-2D5A1394081D}">
      <dsp:nvSpPr>
        <dsp:cNvPr id="0" name=""/>
        <dsp:cNvSpPr/>
      </dsp:nvSpPr>
      <dsp:spPr>
        <a:xfrm>
          <a:off x="0" y="3870898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Eric Richey		</a:t>
          </a:r>
          <a:r>
            <a:rPr lang="en-US" sz="1900" kern="1200" dirty="0" err="1"/>
            <a:t>erichey@co.whatcom.wa.us</a:t>
          </a:r>
          <a:endParaRPr lang="en-US" sz="1900" kern="1200" dirty="0"/>
        </a:p>
      </dsp:txBody>
      <dsp:txXfrm>
        <a:off x="0" y="3870898"/>
        <a:ext cx="6492875" cy="483507"/>
      </dsp:txXfrm>
    </dsp:sp>
    <dsp:sp modelId="{E0EFD4A2-AC65-7745-A504-B3780D3F404C}">
      <dsp:nvSpPr>
        <dsp:cNvPr id="0" name=""/>
        <dsp:cNvSpPr/>
      </dsp:nvSpPr>
      <dsp:spPr>
        <a:xfrm>
          <a:off x="0" y="4354405"/>
          <a:ext cx="6492875" cy="0"/>
        </a:xfrm>
        <a:prstGeom prst="line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accent2">
              <a:hueOff val="-1190752"/>
              <a:satOff val="-68668"/>
              <a:lumOff val="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DD704-FC34-804A-A7A2-562C8F59276D}">
      <dsp:nvSpPr>
        <dsp:cNvPr id="0" name=""/>
        <dsp:cNvSpPr/>
      </dsp:nvSpPr>
      <dsp:spPr>
        <a:xfrm>
          <a:off x="0" y="4354405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Nancy </a:t>
          </a:r>
          <a:r>
            <a:rPr lang="en-US" sz="1900" kern="1200" dirty="0" err="1"/>
            <a:t>Talner</a:t>
          </a:r>
          <a:r>
            <a:rPr lang="en-US" sz="1900" kern="1200" dirty="0"/>
            <a:t>		</a:t>
          </a:r>
          <a:r>
            <a:rPr lang="en-US" sz="1900" kern="1200" dirty="0" err="1"/>
            <a:t>talner@aclu-wa.org</a:t>
          </a:r>
          <a:endParaRPr lang="en-US" sz="1900" kern="1200" dirty="0"/>
        </a:p>
      </dsp:txBody>
      <dsp:txXfrm>
        <a:off x="0" y="4354405"/>
        <a:ext cx="6492875" cy="483507"/>
      </dsp:txXfrm>
    </dsp:sp>
    <dsp:sp modelId="{672981DA-A1C4-044A-AA4F-A8783785D704}">
      <dsp:nvSpPr>
        <dsp:cNvPr id="0" name=""/>
        <dsp:cNvSpPr/>
      </dsp:nvSpPr>
      <dsp:spPr>
        <a:xfrm>
          <a:off x="0" y="4837913"/>
          <a:ext cx="6492875" cy="0"/>
        </a:xfrm>
        <a:prstGeom prst="line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accent2">
              <a:hueOff val="-1323057"/>
              <a:satOff val="-76298"/>
              <a:lumOff val="7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7BAE8-A356-B746-B5BD-AC3A064B9B74}">
      <dsp:nvSpPr>
        <dsp:cNvPr id="0" name=""/>
        <dsp:cNvSpPr/>
      </dsp:nvSpPr>
      <dsp:spPr>
        <a:xfrm>
          <a:off x="0" y="4837913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David </a:t>
          </a:r>
          <a:r>
            <a:rPr lang="en-US" sz="1900" kern="1200" dirty="0" err="1"/>
            <a:t>Trieweiler</a:t>
          </a:r>
          <a:r>
            <a:rPr lang="en-US" sz="1900" kern="1200" dirty="0"/>
            <a:t>		trieweiler3@gmail.com</a:t>
          </a:r>
        </a:p>
      </dsp:txBody>
      <dsp:txXfrm>
        <a:off x="0" y="4837913"/>
        <a:ext cx="6492875" cy="483507"/>
      </dsp:txXfrm>
    </dsp:sp>
    <dsp:sp modelId="{88A3D222-ABD9-3A40-B349-FD413F336970}">
      <dsp:nvSpPr>
        <dsp:cNvPr id="0" name=""/>
        <dsp:cNvSpPr/>
      </dsp:nvSpPr>
      <dsp:spPr>
        <a:xfrm>
          <a:off x="0" y="5321421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FA1AA3-F5B5-3140-B058-EDC35827DC0D}">
      <dsp:nvSpPr>
        <dsp:cNvPr id="0" name=""/>
        <dsp:cNvSpPr/>
      </dsp:nvSpPr>
      <dsp:spPr>
        <a:xfrm>
          <a:off x="0" y="5321421"/>
          <a:ext cx="6492875" cy="483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Jennifer Wellman	</a:t>
          </a:r>
          <a:r>
            <a:rPr lang="en-US" sz="1900" kern="1200" dirty="0" err="1"/>
            <a:t>Jennifer_Wellman@fd.org</a:t>
          </a:r>
          <a:endParaRPr lang="en-US" sz="1900" kern="1200" dirty="0"/>
        </a:p>
      </dsp:txBody>
      <dsp:txXfrm>
        <a:off x="0" y="5321421"/>
        <a:ext cx="6492875" cy="4835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6C5C-2071-3040-AF60-7E8648BCF7A8}">
      <dsp:nvSpPr>
        <dsp:cNvPr id="0" name=""/>
        <dsp:cNvSpPr/>
      </dsp:nvSpPr>
      <dsp:spPr>
        <a:xfrm>
          <a:off x="0" y="2492"/>
          <a:ext cx="713800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6C0FD-D7D5-C74C-B253-B4389922B533}">
      <dsp:nvSpPr>
        <dsp:cNvPr id="0" name=""/>
        <dsp:cNvSpPr/>
      </dsp:nvSpPr>
      <dsp:spPr>
        <a:xfrm>
          <a:off x="0" y="2492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Sunitha </a:t>
          </a:r>
          <a:r>
            <a:rPr lang="en-US" sz="2100" kern="1200" dirty="0" err="1"/>
            <a:t>Anjivel</a:t>
          </a:r>
          <a:r>
            <a:rPr lang="en-US" sz="2100" kern="1200" dirty="0"/>
            <a:t>		</a:t>
          </a:r>
          <a:r>
            <a:rPr lang="en-US" sz="2100" kern="1200" dirty="0" err="1"/>
            <a:t>sunitha@amlawseattle.com</a:t>
          </a:r>
          <a:endParaRPr lang="en-US" sz="2100" kern="1200" dirty="0"/>
        </a:p>
      </dsp:txBody>
      <dsp:txXfrm>
        <a:off x="0" y="2492"/>
        <a:ext cx="7138007" cy="463674"/>
      </dsp:txXfrm>
    </dsp:sp>
    <dsp:sp modelId="{B9C4BE0F-6647-DE40-8C89-722C252B0AED}">
      <dsp:nvSpPr>
        <dsp:cNvPr id="0" name=""/>
        <dsp:cNvSpPr/>
      </dsp:nvSpPr>
      <dsp:spPr>
        <a:xfrm>
          <a:off x="0" y="466166"/>
          <a:ext cx="7138007" cy="0"/>
        </a:xfrm>
        <a:prstGeom prst="line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accent2">
              <a:hueOff val="-145536"/>
              <a:satOff val="-8393"/>
              <a:lumOff val="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71D04-67F3-BC4A-ADB1-88CB3016D1B0}">
      <dsp:nvSpPr>
        <dsp:cNvPr id="0" name=""/>
        <dsp:cNvSpPr/>
      </dsp:nvSpPr>
      <dsp:spPr>
        <a:xfrm>
          <a:off x="0" y="466166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Lorraine </a:t>
          </a:r>
          <a:r>
            <a:rPr lang="en-US" sz="2100" kern="1200" dirty="0" err="1"/>
            <a:t>Bannai</a:t>
          </a:r>
          <a:r>
            <a:rPr lang="en-US" sz="2100" kern="1200" dirty="0"/>
            <a:t>		</a:t>
          </a:r>
          <a:r>
            <a:rPr lang="en-US" sz="2100" kern="1200" dirty="0" err="1"/>
            <a:t>bannai@seattleu.edu</a:t>
          </a:r>
          <a:endParaRPr lang="en-US" sz="2100" kern="1200" dirty="0"/>
        </a:p>
      </dsp:txBody>
      <dsp:txXfrm>
        <a:off x="0" y="466166"/>
        <a:ext cx="7138007" cy="463674"/>
      </dsp:txXfrm>
    </dsp:sp>
    <dsp:sp modelId="{6C40576A-8C2A-7C46-9B1C-0D7A8303DC45}">
      <dsp:nvSpPr>
        <dsp:cNvPr id="0" name=""/>
        <dsp:cNvSpPr/>
      </dsp:nvSpPr>
      <dsp:spPr>
        <a:xfrm>
          <a:off x="0" y="929840"/>
          <a:ext cx="7138007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2F9D7-8A9D-A242-B757-55F629239962}">
      <dsp:nvSpPr>
        <dsp:cNvPr id="0" name=""/>
        <dsp:cNvSpPr/>
      </dsp:nvSpPr>
      <dsp:spPr>
        <a:xfrm>
          <a:off x="0" y="929840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Annie Benson		</a:t>
          </a:r>
          <a:r>
            <a:rPr lang="en-US" sz="2100" kern="1200" dirty="0" err="1"/>
            <a:t>abenson@defensenet.org</a:t>
          </a:r>
          <a:endParaRPr lang="en-US" sz="2100" kern="1200" dirty="0"/>
        </a:p>
      </dsp:txBody>
      <dsp:txXfrm>
        <a:off x="0" y="929840"/>
        <a:ext cx="7138007" cy="463674"/>
      </dsp:txXfrm>
    </dsp:sp>
    <dsp:sp modelId="{D41CB4C2-0FD0-044B-8681-497451489D15}">
      <dsp:nvSpPr>
        <dsp:cNvPr id="0" name=""/>
        <dsp:cNvSpPr/>
      </dsp:nvSpPr>
      <dsp:spPr>
        <a:xfrm>
          <a:off x="0" y="1393514"/>
          <a:ext cx="7138007" cy="0"/>
        </a:xfrm>
        <a:prstGeom prst="line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accent2">
              <a:hueOff val="-436609"/>
              <a:satOff val="-25178"/>
              <a:lumOff val="2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ADEAA-8339-C34A-B362-8689E9D6EB96}">
      <dsp:nvSpPr>
        <dsp:cNvPr id="0" name=""/>
        <dsp:cNvSpPr/>
      </dsp:nvSpPr>
      <dsp:spPr>
        <a:xfrm>
          <a:off x="0" y="1393514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Diane Clarkson		</a:t>
          </a:r>
          <a:r>
            <a:rPr lang="en-US" sz="2100" kern="1200" dirty="0" err="1"/>
            <a:t>diane.clarkson@piercecountywa.gov</a:t>
          </a:r>
          <a:endParaRPr lang="en-US" sz="2100" kern="1200" dirty="0"/>
        </a:p>
      </dsp:txBody>
      <dsp:txXfrm>
        <a:off x="0" y="1393514"/>
        <a:ext cx="7138007" cy="463674"/>
      </dsp:txXfrm>
    </dsp:sp>
    <dsp:sp modelId="{A7B5A595-C1AA-F947-BB21-07B5F06F05F8}">
      <dsp:nvSpPr>
        <dsp:cNvPr id="0" name=""/>
        <dsp:cNvSpPr/>
      </dsp:nvSpPr>
      <dsp:spPr>
        <a:xfrm>
          <a:off x="0" y="1857188"/>
          <a:ext cx="7138007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C3D4C-5452-4649-8FE7-1DBF53DD4994}">
      <dsp:nvSpPr>
        <dsp:cNvPr id="0" name=""/>
        <dsp:cNvSpPr/>
      </dsp:nvSpPr>
      <dsp:spPr>
        <a:xfrm>
          <a:off x="0" y="1857188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Judge Linda Coburn	</a:t>
          </a:r>
        </a:p>
      </dsp:txBody>
      <dsp:txXfrm>
        <a:off x="0" y="1857188"/>
        <a:ext cx="7138007" cy="463674"/>
      </dsp:txXfrm>
    </dsp:sp>
    <dsp:sp modelId="{8F3BFE86-C6C3-5D48-8119-DD85F6D54C58}">
      <dsp:nvSpPr>
        <dsp:cNvPr id="0" name=""/>
        <dsp:cNvSpPr/>
      </dsp:nvSpPr>
      <dsp:spPr>
        <a:xfrm>
          <a:off x="0" y="2320862"/>
          <a:ext cx="7138007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9F3A32-24E2-CF43-ACCC-7C1050F5034B}">
      <dsp:nvSpPr>
        <dsp:cNvPr id="0" name=""/>
        <dsp:cNvSpPr/>
      </dsp:nvSpPr>
      <dsp:spPr>
        <a:xfrm>
          <a:off x="0" y="2320862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Candice Garza		</a:t>
          </a:r>
          <a:r>
            <a:rPr lang="en-US" sz="2100" kern="1200" dirty="0" err="1"/>
            <a:t>candice.garza@cha.wa.gov</a:t>
          </a:r>
          <a:endParaRPr lang="en-US" sz="2100" kern="1200" dirty="0"/>
        </a:p>
      </dsp:txBody>
      <dsp:txXfrm>
        <a:off x="0" y="2320862"/>
        <a:ext cx="7138007" cy="463674"/>
      </dsp:txXfrm>
    </dsp:sp>
    <dsp:sp modelId="{933BBA72-0A73-9945-849D-8FE433B213A0}">
      <dsp:nvSpPr>
        <dsp:cNvPr id="0" name=""/>
        <dsp:cNvSpPr/>
      </dsp:nvSpPr>
      <dsp:spPr>
        <a:xfrm>
          <a:off x="0" y="2784537"/>
          <a:ext cx="7138007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6DF85-DAF6-6049-9DB5-3CDCC2B98258}">
      <dsp:nvSpPr>
        <dsp:cNvPr id="0" name=""/>
        <dsp:cNvSpPr/>
      </dsp:nvSpPr>
      <dsp:spPr>
        <a:xfrm>
          <a:off x="0" y="2784537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Andrés Munoz		andresmunoz1@gmail.com	</a:t>
          </a:r>
        </a:p>
      </dsp:txBody>
      <dsp:txXfrm>
        <a:off x="0" y="2784537"/>
        <a:ext cx="7138007" cy="463674"/>
      </dsp:txXfrm>
    </dsp:sp>
    <dsp:sp modelId="{F15A7153-2B2D-494A-937D-F1BB3323004D}">
      <dsp:nvSpPr>
        <dsp:cNvPr id="0" name=""/>
        <dsp:cNvSpPr/>
      </dsp:nvSpPr>
      <dsp:spPr>
        <a:xfrm>
          <a:off x="0" y="3248211"/>
          <a:ext cx="7138007" cy="0"/>
        </a:xfrm>
        <a:prstGeom prst="line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accent2">
              <a:hueOff val="-1018754"/>
              <a:satOff val="-58750"/>
              <a:lumOff val="60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777F3-0107-4040-BA17-433A66766130}">
      <dsp:nvSpPr>
        <dsp:cNvPr id="0" name=""/>
        <dsp:cNvSpPr/>
      </dsp:nvSpPr>
      <dsp:spPr>
        <a:xfrm>
          <a:off x="0" y="3248211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Christy Peters		</a:t>
          </a:r>
          <a:r>
            <a:rPr lang="en-US" sz="2100" kern="1200" dirty="0" err="1"/>
            <a:t>christy.peters@co.thurston.wa.us</a:t>
          </a:r>
          <a:endParaRPr lang="en-US" sz="2100" kern="1200" dirty="0"/>
        </a:p>
      </dsp:txBody>
      <dsp:txXfrm>
        <a:off x="0" y="3248211"/>
        <a:ext cx="7138007" cy="463674"/>
      </dsp:txXfrm>
    </dsp:sp>
    <dsp:sp modelId="{1BB1DD75-154D-6246-964B-808062B3A36F}">
      <dsp:nvSpPr>
        <dsp:cNvPr id="0" name=""/>
        <dsp:cNvSpPr/>
      </dsp:nvSpPr>
      <dsp:spPr>
        <a:xfrm>
          <a:off x="0" y="3711885"/>
          <a:ext cx="7138007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7C033-596D-EC48-9E67-C58912D7ADC7}">
      <dsp:nvSpPr>
        <dsp:cNvPr id="0" name=""/>
        <dsp:cNvSpPr/>
      </dsp:nvSpPr>
      <dsp:spPr>
        <a:xfrm>
          <a:off x="0" y="3711885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Maria </a:t>
          </a:r>
          <a:r>
            <a:rPr lang="en-US" sz="2100" kern="1200" dirty="0" err="1"/>
            <a:t>Siguenza</a:t>
          </a:r>
          <a:r>
            <a:rPr lang="en-US" sz="2100" kern="1200" dirty="0"/>
            <a:t>		</a:t>
          </a:r>
          <a:r>
            <a:rPr lang="en-US" sz="2100" kern="1200" dirty="0" err="1"/>
            <a:t>maria.siguenza@cha.wa.gov</a:t>
          </a:r>
          <a:endParaRPr lang="en-US" sz="2100" kern="1200" dirty="0"/>
        </a:p>
      </dsp:txBody>
      <dsp:txXfrm>
        <a:off x="0" y="3711885"/>
        <a:ext cx="7138007" cy="463674"/>
      </dsp:txXfrm>
    </dsp:sp>
    <dsp:sp modelId="{5C32BD44-C10E-8149-8F02-6664BBC537BE}">
      <dsp:nvSpPr>
        <dsp:cNvPr id="0" name=""/>
        <dsp:cNvSpPr/>
      </dsp:nvSpPr>
      <dsp:spPr>
        <a:xfrm>
          <a:off x="0" y="4175559"/>
          <a:ext cx="7138007" cy="0"/>
        </a:xfrm>
        <a:prstGeom prst="line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accent2">
              <a:hueOff val="-1309827"/>
              <a:satOff val="-75535"/>
              <a:lumOff val="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277DD-0555-D344-A35F-9D2AF96C84D2}">
      <dsp:nvSpPr>
        <dsp:cNvPr id="0" name=""/>
        <dsp:cNvSpPr/>
      </dsp:nvSpPr>
      <dsp:spPr>
        <a:xfrm>
          <a:off x="0" y="4175559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Sandra Simpson		</a:t>
          </a:r>
          <a:r>
            <a:rPr lang="en-US" sz="2100" kern="1200" dirty="0" err="1"/>
            <a:t>simpsons@gonzaga.edu</a:t>
          </a:r>
          <a:endParaRPr lang="en-US" sz="2100" kern="1200" dirty="0"/>
        </a:p>
      </dsp:txBody>
      <dsp:txXfrm>
        <a:off x="0" y="4175559"/>
        <a:ext cx="7138007" cy="463674"/>
      </dsp:txXfrm>
    </dsp:sp>
    <dsp:sp modelId="{687B334E-E420-DF45-9427-3E7381695E6E}">
      <dsp:nvSpPr>
        <dsp:cNvPr id="0" name=""/>
        <dsp:cNvSpPr/>
      </dsp:nvSpPr>
      <dsp:spPr>
        <a:xfrm>
          <a:off x="0" y="4639233"/>
          <a:ext cx="7138007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9A6ED-E344-4247-BB48-2D5A1394081D}">
      <dsp:nvSpPr>
        <dsp:cNvPr id="0" name=""/>
        <dsp:cNvSpPr/>
      </dsp:nvSpPr>
      <dsp:spPr>
        <a:xfrm>
          <a:off x="0" y="4639233"/>
          <a:ext cx="7138007" cy="463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Adrienne Wat		</a:t>
          </a:r>
          <a:r>
            <a:rPr lang="en-US" sz="2100" kern="1200" dirty="0" err="1"/>
            <a:t>adrienne.wat@gmail.com</a:t>
          </a:r>
          <a:endParaRPr lang="en-US" sz="2100" kern="1200" dirty="0"/>
        </a:p>
      </dsp:txBody>
      <dsp:txXfrm>
        <a:off x="0" y="4639233"/>
        <a:ext cx="7138007" cy="46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3B8E9-863D-D648-AE8D-CF73C812C7D2}">
      <dsp:nvSpPr>
        <dsp:cNvPr id="0" name=""/>
        <dsp:cNvSpPr/>
      </dsp:nvSpPr>
      <dsp:spPr>
        <a:xfrm>
          <a:off x="0" y="782"/>
          <a:ext cx="670200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9F6D3-4DB7-9449-82ED-474EAFED8897}">
      <dsp:nvSpPr>
        <dsp:cNvPr id="0" name=""/>
        <dsp:cNvSpPr/>
      </dsp:nvSpPr>
      <dsp:spPr>
        <a:xfrm>
          <a:off x="0" y="782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Rosemarie Clemente		</a:t>
          </a:r>
          <a:r>
            <a:rPr lang="en-US" sz="1400" kern="1200" dirty="0" err="1"/>
            <a:t>rosemarie.clemente@dcyf.wa.gov</a:t>
          </a:r>
          <a:endParaRPr lang="en-US" sz="1400" kern="1200" dirty="0"/>
        </a:p>
      </dsp:txBody>
      <dsp:txXfrm>
        <a:off x="0" y="782"/>
        <a:ext cx="6702002" cy="305290"/>
      </dsp:txXfrm>
    </dsp:sp>
    <dsp:sp modelId="{9EC27F45-CFB1-8B4E-BF3F-236718FD1308}">
      <dsp:nvSpPr>
        <dsp:cNvPr id="0" name=""/>
        <dsp:cNvSpPr/>
      </dsp:nvSpPr>
      <dsp:spPr>
        <a:xfrm>
          <a:off x="0" y="306073"/>
          <a:ext cx="6702002" cy="0"/>
        </a:xfrm>
        <a:prstGeom prst="line">
          <a:avLst/>
        </a:prstGeom>
        <a:solidFill>
          <a:schemeClr val="accent2">
            <a:hueOff val="-72768"/>
            <a:satOff val="-4196"/>
            <a:lumOff val="431"/>
            <a:alphaOff val="0"/>
          </a:schemeClr>
        </a:solidFill>
        <a:ln w="12700" cap="flat" cmpd="sng" algn="ctr">
          <a:solidFill>
            <a:schemeClr val="accent2">
              <a:hueOff val="-72768"/>
              <a:satOff val="-4196"/>
              <a:lumOff val="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A43B0-40C1-3E45-9C01-162D2CF4ED61}">
      <dsp:nvSpPr>
        <dsp:cNvPr id="0" name=""/>
        <dsp:cNvSpPr/>
      </dsp:nvSpPr>
      <dsp:spPr>
        <a:xfrm>
          <a:off x="0" y="305362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Judge Theresa Doyle		</a:t>
          </a:r>
          <a:r>
            <a:rPr lang="en-US" sz="1400" kern="1200" dirty="0" err="1"/>
            <a:t>theresa.doyle@kingcounty.gov</a:t>
          </a:r>
          <a:endParaRPr lang="en-US" sz="1400" kern="1200" dirty="0"/>
        </a:p>
      </dsp:txBody>
      <dsp:txXfrm>
        <a:off x="0" y="305362"/>
        <a:ext cx="6702002" cy="305290"/>
      </dsp:txXfrm>
    </dsp:sp>
    <dsp:sp modelId="{5128C921-5D54-FC44-B295-003CA9DD8D1D}">
      <dsp:nvSpPr>
        <dsp:cNvPr id="0" name=""/>
        <dsp:cNvSpPr/>
      </dsp:nvSpPr>
      <dsp:spPr>
        <a:xfrm>
          <a:off x="0" y="611364"/>
          <a:ext cx="6702002" cy="0"/>
        </a:xfrm>
        <a:prstGeom prst="line">
          <a:avLst/>
        </a:prstGeom>
        <a:solidFill>
          <a:schemeClr val="accent2">
            <a:hueOff val="-145536"/>
            <a:satOff val="-8393"/>
            <a:lumOff val="863"/>
            <a:alphaOff val="0"/>
          </a:schemeClr>
        </a:solidFill>
        <a:ln w="12700" cap="flat" cmpd="sng" algn="ctr">
          <a:solidFill>
            <a:schemeClr val="accent2">
              <a:hueOff val="-145536"/>
              <a:satOff val="-8393"/>
              <a:lumOff val="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CDC08-120B-0B47-BBD4-80FA3AC33A9B}">
      <dsp:nvSpPr>
        <dsp:cNvPr id="0" name=""/>
        <dsp:cNvSpPr/>
      </dsp:nvSpPr>
      <dsp:spPr>
        <a:xfrm>
          <a:off x="0" y="611364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Krista Elliott			</a:t>
          </a:r>
          <a:r>
            <a:rPr lang="en-US" sz="1400" kern="1200" dirty="0" err="1"/>
            <a:t>krista@padlawoffice.com</a:t>
          </a:r>
          <a:endParaRPr lang="en-US" sz="1400" kern="1200" dirty="0"/>
        </a:p>
      </dsp:txBody>
      <dsp:txXfrm>
        <a:off x="0" y="611364"/>
        <a:ext cx="6702002" cy="305290"/>
      </dsp:txXfrm>
    </dsp:sp>
    <dsp:sp modelId="{198D1232-2B85-4141-B32B-F5D34252A9EA}">
      <dsp:nvSpPr>
        <dsp:cNvPr id="0" name=""/>
        <dsp:cNvSpPr/>
      </dsp:nvSpPr>
      <dsp:spPr>
        <a:xfrm>
          <a:off x="0" y="916655"/>
          <a:ext cx="6702002" cy="0"/>
        </a:xfrm>
        <a:prstGeom prst="line">
          <a:avLst/>
        </a:prstGeom>
        <a:solidFill>
          <a:schemeClr val="accent2">
            <a:hueOff val="-218304"/>
            <a:satOff val="-12589"/>
            <a:lumOff val="1294"/>
            <a:alphaOff val="0"/>
          </a:schemeClr>
        </a:solidFill>
        <a:ln w="12700" cap="flat" cmpd="sng" algn="ctr">
          <a:solidFill>
            <a:schemeClr val="accent2">
              <a:hueOff val="-218304"/>
              <a:satOff val="-12589"/>
              <a:lumOff val="1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CD82E-B6F1-D746-BB21-5AA64D7D5763}">
      <dsp:nvSpPr>
        <dsp:cNvPr id="0" name=""/>
        <dsp:cNvSpPr/>
      </dsp:nvSpPr>
      <dsp:spPr>
        <a:xfrm>
          <a:off x="0" y="916655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Louisa Florio			</a:t>
          </a:r>
          <a:r>
            <a:rPr lang="en-US" sz="1400" kern="1200" dirty="0" err="1"/>
            <a:t>floriol@seattleu.edu</a:t>
          </a:r>
          <a:endParaRPr lang="en-US" sz="1400" kern="1200" dirty="0"/>
        </a:p>
      </dsp:txBody>
      <dsp:txXfrm>
        <a:off x="0" y="916655"/>
        <a:ext cx="6702002" cy="305290"/>
      </dsp:txXfrm>
    </dsp:sp>
    <dsp:sp modelId="{1F380F69-C9A4-DD40-947D-E793CB986793}">
      <dsp:nvSpPr>
        <dsp:cNvPr id="0" name=""/>
        <dsp:cNvSpPr/>
      </dsp:nvSpPr>
      <dsp:spPr>
        <a:xfrm>
          <a:off x="0" y="1221946"/>
          <a:ext cx="6702002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971C5-8A2B-554B-B8F3-BCEA1A67E81E}">
      <dsp:nvSpPr>
        <dsp:cNvPr id="0" name=""/>
        <dsp:cNvSpPr/>
      </dsp:nvSpPr>
      <dsp:spPr>
        <a:xfrm>
          <a:off x="0" y="1221946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Hickory Gateless			</a:t>
          </a:r>
          <a:r>
            <a:rPr lang="en-US" sz="1400" kern="1200" dirty="0" err="1"/>
            <a:t>hickory@mockingbirdsociety.org</a:t>
          </a:r>
          <a:endParaRPr lang="en-US" sz="1400" kern="1200" dirty="0"/>
        </a:p>
      </dsp:txBody>
      <dsp:txXfrm>
        <a:off x="0" y="1221946"/>
        <a:ext cx="6702002" cy="305290"/>
      </dsp:txXfrm>
    </dsp:sp>
    <dsp:sp modelId="{EE5BD284-7A3D-4043-9265-E531BADDAB53}">
      <dsp:nvSpPr>
        <dsp:cNvPr id="0" name=""/>
        <dsp:cNvSpPr/>
      </dsp:nvSpPr>
      <dsp:spPr>
        <a:xfrm>
          <a:off x="0" y="1527237"/>
          <a:ext cx="6702002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4415F-FF32-0246-A0AE-FB186E0BDC7D}">
      <dsp:nvSpPr>
        <dsp:cNvPr id="0" name=""/>
        <dsp:cNvSpPr/>
      </dsp:nvSpPr>
      <dsp:spPr>
        <a:xfrm>
          <a:off x="0" y="1527237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Jaime Hawk			</a:t>
          </a:r>
          <a:r>
            <a:rPr lang="en-US" sz="1400" kern="1200" dirty="0" err="1"/>
            <a:t>jhawk@aclu-wa.org</a:t>
          </a:r>
          <a:endParaRPr lang="en-US" sz="1400" kern="1200" dirty="0"/>
        </a:p>
      </dsp:txBody>
      <dsp:txXfrm>
        <a:off x="0" y="1527237"/>
        <a:ext cx="6702002" cy="305290"/>
      </dsp:txXfrm>
    </dsp:sp>
    <dsp:sp modelId="{15FAAFA1-B8BF-BE4E-8F02-49AE63145B4C}">
      <dsp:nvSpPr>
        <dsp:cNvPr id="0" name=""/>
        <dsp:cNvSpPr/>
      </dsp:nvSpPr>
      <dsp:spPr>
        <a:xfrm>
          <a:off x="0" y="1832528"/>
          <a:ext cx="6702002" cy="0"/>
        </a:xfrm>
        <a:prstGeom prst="line">
          <a:avLst/>
        </a:prstGeom>
        <a:solidFill>
          <a:schemeClr val="accent2">
            <a:hueOff val="-436609"/>
            <a:satOff val="-25178"/>
            <a:lumOff val="2588"/>
            <a:alphaOff val="0"/>
          </a:schemeClr>
        </a:solidFill>
        <a:ln w="12700" cap="flat" cmpd="sng" algn="ctr">
          <a:solidFill>
            <a:schemeClr val="accent2">
              <a:hueOff val="-436609"/>
              <a:satOff val="-25178"/>
              <a:lumOff val="25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3E80D-A188-DB42-BCF6-B222871B954F}">
      <dsp:nvSpPr>
        <dsp:cNvPr id="0" name=""/>
        <dsp:cNvSpPr/>
      </dsp:nvSpPr>
      <dsp:spPr>
        <a:xfrm>
          <a:off x="0" y="1832528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James </a:t>
          </a:r>
          <a:r>
            <a:rPr lang="en-US" sz="1400" kern="1200" dirty="0" err="1"/>
            <a:t>Keddis</a:t>
          </a:r>
          <a:r>
            <a:rPr lang="en-US" sz="1400" kern="1200" dirty="0"/>
            <a:t>			</a:t>
          </a:r>
          <a:r>
            <a:rPr lang="en-US" sz="1400" kern="1200" dirty="0" err="1"/>
            <a:t>james.keddis@teamchild.org</a:t>
          </a:r>
          <a:endParaRPr lang="en-US" sz="1400" kern="1200" dirty="0"/>
        </a:p>
      </dsp:txBody>
      <dsp:txXfrm>
        <a:off x="0" y="1832528"/>
        <a:ext cx="6702002" cy="305290"/>
      </dsp:txXfrm>
    </dsp:sp>
    <dsp:sp modelId="{67D98567-782E-3249-B0D6-D5DA42C4FC3A}">
      <dsp:nvSpPr>
        <dsp:cNvPr id="0" name=""/>
        <dsp:cNvSpPr/>
      </dsp:nvSpPr>
      <dsp:spPr>
        <a:xfrm>
          <a:off x="0" y="2137819"/>
          <a:ext cx="6702002" cy="0"/>
        </a:xfrm>
        <a:prstGeom prst="line">
          <a:avLst/>
        </a:prstGeom>
        <a:solidFill>
          <a:schemeClr val="accent2">
            <a:hueOff val="-509377"/>
            <a:satOff val="-29375"/>
            <a:lumOff val="3020"/>
            <a:alphaOff val="0"/>
          </a:schemeClr>
        </a:solidFill>
        <a:ln w="12700" cap="flat" cmpd="sng" algn="ctr">
          <a:solidFill>
            <a:schemeClr val="accent2">
              <a:hueOff val="-509377"/>
              <a:satOff val="-29375"/>
              <a:lumOff val="30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CFF62-EDAA-F54A-A5F1-ABAE04C4144D}">
      <dsp:nvSpPr>
        <dsp:cNvPr id="0" name=""/>
        <dsp:cNvSpPr/>
      </dsp:nvSpPr>
      <dsp:spPr>
        <a:xfrm>
          <a:off x="0" y="2137819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Judge David Keenan		</a:t>
          </a:r>
          <a:r>
            <a:rPr lang="en-US" sz="1400" kern="1200" dirty="0" err="1"/>
            <a:t>david.keenan@kingcounty.gov</a:t>
          </a:r>
          <a:endParaRPr lang="en-US" sz="1400" kern="1200" dirty="0"/>
        </a:p>
      </dsp:txBody>
      <dsp:txXfrm>
        <a:off x="0" y="2137819"/>
        <a:ext cx="6702002" cy="305290"/>
      </dsp:txXfrm>
    </dsp:sp>
    <dsp:sp modelId="{15F8B4F1-94D1-D748-9615-BAD51134B3DE}">
      <dsp:nvSpPr>
        <dsp:cNvPr id="0" name=""/>
        <dsp:cNvSpPr/>
      </dsp:nvSpPr>
      <dsp:spPr>
        <a:xfrm>
          <a:off x="0" y="2443110"/>
          <a:ext cx="6702002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97284-D1DC-A942-B9FD-81BED4BB4EEC}">
      <dsp:nvSpPr>
        <dsp:cNvPr id="0" name=""/>
        <dsp:cNvSpPr/>
      </dsp:nvSpPr>
      <dsp:spPr>
        <a:xfrm>
          <a:off x="0" y="2443110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Anne Lee			</a:t>
          </a:r>
          <a:r>
            <a:rPr lang="en-US" sz="1400" kern="1200" dirty="0" err="1"/>
            <a:t>anne.lee@teamchild.org</a:t>
          </a:r>
          <a:endParaRPr lang="en-US" sz="1400" kern="1200" dirty="0"/>
        </a:p>
      </dsp:txBody>
      <dsp:txXfrm>
        <a:off x="0" y="2443110"/>
        <a:ext cx="6702002" cy="305290"/>
      </dsp:txXfrm>
    </dsp:sp>
    <dsp:sp modelId="{5A2C4232-B52A-F847-9772-43D72B275CB6}">
      <dsp:nvSpPr>
        <dsp:cNvPr id="0" name=""/>
        <dsp:cNvSpPr/>
      </dsp:nvSpPr>
      <dsp:spPr>
        <a:xfrm>
          <a:off x="0" y="2748401"/>
          <a:ext cx="6702002" cy="0"/>
        </a:xfrm>
        <a:prstGeom prst="line">
          <a:avLst/>
        </a:prstGeom>
        <a:solidFill>
          <a:schemeClr val="accent2">
            <a:hueOff val="-654913"/>
            <a:satOff val="-37768"/>
            <a:lumOff val="3883"/>
            <a:alphaOff val="0"/>
          </a:schemeClr>
        </a:solidFill>
        <a:ln w="12700" cap="flat" cmpd="sng" algn="ctr">
          <a:solidFill>
            <a:schemeClr val="accent2">
              <a:hueOff val="-654913"/>
              <a:satOff val="-37768"/>
              <a:lumOff val="3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BCB6F-8685-884A-BF67-38C9360651D4}">
      <dsp:nvSpPr>
        <dsp:cNvPr id="0" name=""/>
        <dsp:cNvSpPr/>
      </dsp:nvSpPr>
      <dsp:spPr>
        <a:xfrm>
          <a:off x="0" y="2748401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Jessica Levin			</a:t>
          </a:r>
          <a:r>
            <a:rPr lang="en-US" sz="1400" kern="1200" dirty="0" err="1"/>
            <a:t>levineje@seattleu.edu</a:t>
          </a:r>
          <a:endParaRPr lang="en-US" sz="1400" kern="1200" dirty="0"/>
        </a:p>
      </dsp:txBody>
      <dsp:txXfrm>
        <a:off x="0" y="2748401"/>
        <a:ext cx="6702002" cy="305290"/>
      </dsp:txXfrm>
    </dsp:sp>
    <dsp:sp modelId="{1E1A7143-BD18-AC42-99F4-84839D71BA55}">
      <dsp:nvSpPr>
        <dsp:cNvPr id="0" name=""/>
        <dsp:cNvSpPr/>
      </dsp:nvSpPr>
      <dsp:spPr>
        <a:xfrm>
          <a:off x="0" y="3053692"/>
          <a:ext cx="670200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C919-84E0-D341-8FC4-26DE2AFE3C47}">
      <dsp:nvSpPr>
        <dsp:cNvPr id="0" name=""/>
        <dsp:cNvSpPr/>
      </dsp:nvSpPr>
      <dsp:spPr>
        <a:xfrm>
          <a:off x="0" y="3053692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Mynor</a:t>
          </a:r>
          <a:r>
            <a:rPr lang="en-US" sz="1400" kern="1200" dirty="0"/>
            <a:t> Lopez			lopezm4@seattleu.edu</a:t>
          </a:r>
        </a:p>
      </dsp:txBody>
      <dsp:txXfrm>
        <a:off x="0" y="3053692"/>
        <a:ext cx="6702002" cy="305290"/>
      </dsp:txXfrm>
    </dsp:sp>
    <dsp:sp modelId="{2A1C79CF-CD89-4B4F-A862-70334AE073E8}">
      <dsp:nvSpPr>
        <dsp:cNvPr id="0" name=""/>
        <dsp:cNvSpPr/>
      </dsp:nvSpPr>
      <dsp:spPr>
        <a:xfrm>
          <a:off x="0" y="3358983"/>
          <a:ext cx="6702002" cy="0"/>
        </a:xfrm>
        <a:prstGeom prst="line">
          <a:avLst/>
        </a:prstGeom>
        <a:solidFill>
          <a:schemeClr val="accent2">
            <a:hueOff val="-800450"/>
            <a:satOff val="-46160"/>
            <a:lumOff val="4745"/>
            <a:alphaOff val="0"/>
          </a:schemeClr>
        </a:solidFill>
        <a:ln w="12700" cap="flat" cmpd="sng" algn="ctr">
          <a:solidFill>
            <a:schemeClr val="accent2">
              <a:hueOff val="-800450"/>
              <a:satOff val="-46160"/>
              <a:lumOff val="4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4B228-D6C0-B641-920C-1A99984B8E16}">
      <dsp:nvSpPr>
        <dsp:cNvPr id="0" name=""/>
        <dsp:cNvSpPr/>
      </dsp:nvSpPr>
      <dsp:spPr>
        <a:xfrm>
          <a:off x="0" y="3358983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Julia </a:t>
          </a:r>
          <a:r>
            <a:rPr lang="en-US" sz="1400" kern="1200" dirty="0" err="1"/>
            <a:t>Mizutani</a:t>
          </a:r>
          <a:r>
            <a:rPr lang="en-US" sz="1400" kern="1200" dirty="0"/>
            <a:t>			</a:t>
          </a:r>
          <a:r>
            <a:rPr lang="en-US" sz="1400" kern="1200" dirty="0" err="1"/>
            <a:t>jmizutani@aclu-wa.org</a:t>
          </a:r>
          <a:endParaRPr lang="en-US" sz="1400" kern="1200" dirty="0"/>
        </a:p>
      </dsp:txBody>
      <dsp:txXfrm>
        <a:off x="0" y="3358983"/>
        <a:ext cx="6702002" cy="305290"/>
      </dsp:txXfrm>
    </dsp:sp>
    <dsp:sp modelId="{891E183C-42E7-054D-B3B0-67365799746B}">
      <dsp:nvSpPr>
        <dsp:cNvPr id="0" name=""/>
        <dsp:cNvSpPr/>
      </dsp:nvSpPr>
      <dsp:spPr>
        <a:xfrm>
          <a:off x="0" y="3664274"/>
          <a:ext cx="6702002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52C87A-3959-B34B-8723-221340A1F154}">
      <dsp:nvSpPr>
        <dsp:cNvPr id="0" name=""/>
        <dsp:cNvSpPr/>
      </dsp:nvSpPr>
      <dsp:spPr>
        <a:xfrm>
          <a:off x="0" y="3664274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Gloria Ochoa-Bruck		</a:t>
          </a:r>
          <a:r>
            <a:rPr lang="en-US" sz="1400" kern="1200" dirty="0" err="1"/>
            <a:t>gochoabruck@outlook.com</a:t>
          </a:r>
          <a:endParaRPr lang="en-US" sz="1400" kern="1200" dirty="0"/>
        </a:p>
      </dsp:txBody>
      <dsp:txXfrm>
        <a:off x="0" y="3664274"/>
        <a:ext cx="6702002" cy="305290"/>
      </dsp:txXfrm>
    </dsp:sp>
    <dsp:sp modelId="{CB580672-351E-B349-B764-CA056AEDF85B}">
      <dsp:nvSpPr>
        <dsp:cNvPr id="0" name=""/>
        <dsp:cNvSpPr/>
      </dsp:nvSpPr>
      <dsp:spPr>
        <a:xfrm>
          <a:off x="0" y="3969565"/>
          <a:ext cx="6702002" cy="0"/>
        </a:xfrm>
        <a:prstGeom prst="line">
          <a:avLst/>
        </a:prstGeom>
        <a:solidFill>
          <a:schemeClr val="accent2">
            <a:hueOff val="-945986"/>
            <a:satOff val="-54553"/>
            <a:lumOff val="5608"/>
            <a:alphaOff val="0"/>
          </a:schemeClr>
        </a:solidFill>
        <a:ln w="12700" cap="flat" cmpd="sng" algn="ctr">
          <a:solidFill>
            <a:schemeClr val="accent2">
              <a:hueOff val="-945986"/>
              <a:satOff val="-54553"/>
              <a:lumOff val="5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10EF6-1CCC-9345-B531-29A4132913F6}">
      <dsp:nvSpPr>
        <dsp:cNvPr id="0" name=""/>
        <dsp:cNvSpPr/>
      </dsp:nvSpPr>
      <dsp:spPr>
        <a:xfrm>
          <a:off x="0" y="3969565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Bailey Michaela Warrior Pahang	</a:t>
          </a:r>
          <a:r>
            <a:rPr lang="en-US" sz="1400" kern="1200" dirty="0" err="1"/>
            <a:t>bpahang@law.gonzaga.edu</a:t>
          </a:r>
          <a:endParaRPr lang="en-US" sz="1400" kern="1200" dirty="0"/>
        </a:p>
      </dsp:txBody>
      <dsp:txXfrm>
        <a:off x="0" y="3969565"/>
        <a:ext cx="6702002" cy="305290"/>
      </dsp:txXfrm>
    </dsp:sp>
    <dsp:sp modelId="{42BA3A0A-DC3B-F54C-BD18-1317881D5216}">
      <dsp:nvSpPr>
        <dsp:cNvPr id="0" name=""/>
        <dsp:cNvSpPr/>
      </dsp:nvSpPr>
      <dsp:spPr>
        <a:xfrm>
          <a:off x="0" y="4274856"/>
          <a:ext cx="6702002" cy="0"/>
        </a:xfrm>
        <a:prstGeom prst="line">
          <a:avLst/>
        </a:prstGeom>
        <a:solidFill>
          <a:schemeClr val="accent2">
            <a:hueOff val="-1018754"/>
            <a:satOff val="-58750"/>
            <a:lumOff val="6040"/>
            <a:alphaOff val="0"/>
          </a:schemeClr>
        </a:solidFill>
        <a:ln w="12700" cap="flat" cmpd="sng" algn="ctr">
          <a:solidFill>
            <a:schemeClr val="accent2">
              <a:hueOff val="-1018754"/>
              <a:satOff val="-58750"/>
              <a:lumOff val="60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90808-79E6-2B45-B26F-0550C22B5365}">
      <dsp:nvSpPr>
        <dsp:cNvPr id="0" name=""/>
        <dsp:cNvSpPr/>
      </dsp:nvSpPr>
      <dsp:spPr>
        <a:xfrm>
          <a:off x="0" y="4274856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Crystal </a:t>
          </a:r>
          <a:r>
            <a:rPr lang="en-US" sz="1400" kern="1200" dirty="0" err="1"/>
            <a:t>Pardue</a:t>
          </a:r>
          <a:r>
            <a:rPr lang="en-US" sz="1400" kern="1200" dirty="0"/>
            <a:t>			</a:t>
          </a:r>
          <a:r>
            <a:rPr lang="en-US" sz="1400" kern="1200" dirty="0" err="1"/>
            <a:t>cpardue@aclu-wa.org</a:t>
          </a:r>
          <a:endParaRPr lang="en-US" sz="1400" kern="1200" dirty="0"/>
        </a:p>
      </dsp:txBody>
      <dsp:txXfrm>
        <a:off x="0" y="4274856"/>
        <a:ext cx="6702002" cy="305290"/>
      </dsp:txXfrm>
    </dsp:sp>
    <dsp:sp modelId="{D817D0F0-C677-F148-985A-0F6F2E0F375B}">
      <dsp:nvSpPr>
        <dsp:cNvPr id="0" name=""/>
        <dsp:cNvSpPr/>
      </dsp:nvSpPr>
      <dsp:spPr>
        <a:xfrm>
          <a:off x="0" y="4580147"/>
          <a:ext cx="6702002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E3BC1-0383-F043-B53C-124F576E0BBA}">
      <dsp:nvSpPr>
        <dsp:cNvPr id="0" name=""/>
        <dsp:cNvSpPr/>
      </dsp:nvSpPr>
      <dsp:spPr>
        <a:xfrm>
          <a:off x="0" y="4580147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Dontay</a:t>
          </a:r>
          <a:r>
            <a:rPr lang="en-US" sz="1400" kern="1200" dirty="0"/>
            <a:t> Proctor-Mills		</a:t>
          </a:r>
          <a:r>
            <a:rPr lang="en-US" sz="1400" kern="1200" dirty="0" err="1"/>
            <a:t>dproctor-mills@seattleu.edu</a:t>
          </a:r>
          <a:endParaRPr lang="en-US" sz="1400" kern="1200" dirty="0"/>
        </a:p>
      </dsp:txBody>
      <dsp:txXfrm>
        <a:off x="0" y="4580147"/>
        <a:ext cx="6702002" cy="305290"/>
      </dsp:txXfrm>
    </dsp:sp>
    <dsp:sp modelId="{5C0A7D96-B99A-AE4A-9133-10D0BDE3D77E}">
      <dsp:nvSpPr>
        <dsp:cNvPr id="0" name=""/>
        <dsp:cNvSpPr/>
      </dsp:nvSpPr>
      <dsp:spPr>
        <a:xfrm>
          <a:off x="0" y="4885438"/>
          <a:ext cx="6702002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2A99D-F827-2542-B9A0-EAC85A71B737}">
      <dsp:nvSpPr>
        <dsp:cNvPr id="0" name=""/>
        <dsp:cNvSpPr/>
      </dsp:nvSpPr>
      <dsp:spPr>
        <a:xfrm>
          <a:off x="0" y="4885438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Judge </a:t>
          </a:r>
          <a:r>
            <a:rPr lang="en-US" sz="1400" kern="1200" dirty="0" err="1"/>
            <a:t>Averil</a:t>
          </a:r>
          <a:r>
            <a:rPr lang="en-US" sz="1400" kern="1200" dirty="0"/>
            <a:t> Rothrock		</a:t>
          </a:r>
          <a:r>
            <a:rPr lang="en-US" sz="1400" kern="1200" dirty="0" err="1"/>
            <a:t>averil.rothrock@kingcounty.gov</a:t>
          </a:r>
          <a:endParaRPr lang="en-US" sz="1400" kern="1200" dirty="0"/>
        </a:p>
      </dsp:txBody>
      <dsp:txXfrm>
        <a:off x="0" y="4885438"/>
        <a:ext cx="6702002" cy="305290"/>
      </dsp:txXfrm>
    </dsp:sp>
    <dsp:sp modelId="{1FE23A88-D446-E34A-A034-2B3567F67767}">
      <dsp:nvSpPr>
        <dsp:cNvPr id="0" name=""/>
        <dsp:cNvSpPr/>
      </dsp:nvSpPr>
      <dsp:spPr>
        <a:xfrm>
          <a:off x="0" y="5190729"/>
          <a:ext cx="6702002" cy="0"/>
        </a:xfrm>
        <a:prstGeom prst="line">
          <a:avLst/>
        </a:prstGeom>
        <a:solidFill>
          <a:schemeClr val="accent2">
            <a:hueOff val="-1237059"/>
            <a:satOff val="-71339"/>
            <a:lumOff val="7334"/>
            <a:alphaOff val="0"/>
          </a:schemeClr>
        </a:solidFill>
        <a:ln w="12700" cap="flat" cmpd="sng" algn="ctr">
          <a:solidFill>
            <a:schemeClr val="accent2">
              <a:hueOff val="-1237059"/>
              <a:satOff val="-71339"/>
              <a:lumOff val="7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37EA2-9607-7544-AFD0-9040BDF7050A}">
      <dsp:nvSpPr>
        <dsp:cNvPr id="0" name=""/>
        <dsp:cNvSpPr/>
      </dsp:nvSpPr>
      <dsp:spPr>
        <a:xfrm>
          <a:off x="0" y="5190729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Tori Sullivan Lavoie		</a:t>
          </a:r>
          <a:r>
            <a:rPr lang="en-US" sz="1400" kern="1200" dirty="0" err="1"/>
            <a:t>sullivantori@seattleu.edu</a:t>
          </a:r>
          <a:endParaRPr lang="en-US" sz="1400" kern="1200" dirty="0"/>
        </a:p>
      </dsp:txBody>
      <dsp:txXfrm>
        <a:off x="0" y="5190729"/>
        <a:ext cx="6702002" cy="305290"/>
      </dsp:txXfrm>
    </dsp:sp>
    <dsp:sp modelId="{A88C4E8A-4B0F-7041-AC00-1C94A8A728A3}">
      <dsp:nvSpPr>
        <dsp:cNvPr id="0" name=""/>
        <dsp:cNvSpPr/>
      </dsp:nvSpPr>
      <dsp:spPr>
        <a:xfrm>
          <a:off x="0" y="5496020"/>
          <a:ext cx="6702002" cy="0"/>
        </a:xfrm>
        <a:prstGeom prst="line">
          <a:avLst/>
        </a:prstGeom>
        <a:solidFill>
          <a:schemeClr val="accent2">
            <a:hueOff val="-1309827"/>
            <a:satOff val="-75535"/>
            <a:lumOff val="7765"/>
            <a:alphaOff val="0"/>
          </a:schemeClr>
        </a:solidFill>
        <a:ln w="12700" cap="flat" cmpd="sng" algn="ctr">
          <a:solidFill>
            <a:schemeClr val="accent2">
              <a:hueOff val="-1309827"/>
              <a:satOff val="-75535"/>
              <a:lumOff val="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D8940-6220-7642-8F7D-FEBDE97AAACA}">
      <dsp:nvSpPr>
        <dsp:cNvPr id="0" name=""/>
        <dsp:cNvSpPr/>
      </dsp:nvSpPr>
      <dsp:spPr>
        <a:xfrm>
          <a:off x="0" y="5496020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Pedro Trujillo			</a:t>
          </a:r>
          <a:r>
            <a:rPr lang="en-US" sz="1400" kern="1200" dirty="0" err="1"/>
            <a:t>dpedrotrujillo@law.gonzaga.edu</a:t>
          </a:r>
          <a:endParaRPr lang="en-US" sz="1400" kern="1200" dirty="0"/>
        </a:p>
      </dsp:txBody>
      <dsp:txXfrm>
        <a:off x="0" y="5496020"/>
        <a:ext cx="6702002" cy="305290"/>
      </dsp:txXfrm>
    </dsp:sp>
    <dsp:sp modelId="{65BD18B0-935C-6A43-A58E-98F157D56E6D}">
      <dsp:nvSpPr>
        <dsp:cNvPr id="0" name=""/>
        <dsp:cNvSpPr/>
      </dsp:nvSpPr>
      <dsp:spPr>
        <a:xfrm>
          <a:off x="0" y="5801311"/>
          <a:ext cx="6702002" cy="0"/>
        </a:xfrm>
        <a:prstGeom prst="line">
          <a:avLst/>
        </a:prstGeom>
        <a:solidFill>
          <a:schemeClr val="accent2">
            <a:hueOff val="-1382595"/>
            <a:satOff val="-79732"/>
            <a:lumOff val="8197"/>
            <a:alphaOff val="0"/>
          </a:schemeClr>
        </a:solidFill>
        <a:ln w="12700" cap="flat" cmpd="sng" algn="ctr">
          <a:solidFill>
            <a:schemeClr val="accent2">
              <a:hueOff val="-1382595"/>
              <a:satOff val="-79732"/>
              <a:lumOff val="81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C7681-8B2C-2B43-B188-5F4CF367EF35}">
      <dsp:nvSpPr>
        <dsp:cNvPr id="0" name=""/>
        <dsp:cNvSpPr/>
      </dsp:nvSpPr>
      <dsp:spPr>
        <a:xfrm>
          <a:off x="0" y="5801311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Kendrick Washington		</a:t>
          </a:r>
          <a:r>
            <a:rPr lang="en-US" sz="1400" kern="1200" dirty="0" err="1"/>
            <a:t>kwashington@aclu-wa.org</a:t>
          </a:r>
          <a:endParaRPr lang="en-US" sz="1400" kern="1200" dirty="0"/>
        </a:p>
      </dsp:txBody>
      <dsp:txXfrm>
        <a:off x="0" y="5801311"/>
        <a:ext cx="6702002" cy="305290"/>
      </dsp:txXfrm>
    </dsp:sp>
    <dsp:sp modelId="{29A956E4-5E75-A84C-867F-D4557848CFC3}">
      <dsp:nvSpPr>
        <dsp:cNvPr id="0" name=""/>
        <dsp:cNvSpPr/>
      </dsp:nvSpPr>
      <dsp:spPr>
        <a:xfrm>
          <a:off x="0" y="6106602"/>
          <a:ext cx="670200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DA635-BA61-E541-9618-D89854F5ED7A}">
      <dsp:nvSpPr>
        <dsp:cNvPr id="0" name=""/>
        <dsp:cNvSpPr/>
      </dsp:nvSpPr>
      <dsp:spPr>
        <a:xfrm>
          <a:off x="0" y="6106602"/>
          <a:ext cx="6702002" cy="305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Sara </a:t>
          </a:r>
          <a:r>
            <a:rPr lang="en-US" sz="1400" kern="1200" dirty="0" err="1"/>
            <a:t>Zier</a:t>
          </a:r>
          <a:r>
            <a:rPr lang="en-US" sz="1400" kern="1200" dirty="0"/>
            <a:t>			</a:t>
          </a:r>
          <a:r>
            <a:rPr lang="en-US" sz="1400" kern="1200" dirty="0" err="1"/>
            <a:t>sara.zier@teamchild.org</a:t>
          </a:r>
          <a:endParaRPr lang="en-US" sz="1400" kern="1200" dirty="0"/>
        </a:p>
      </dsp:txBody>
      <dsp:txXfrm>
        <a:off x="0" y="6106602"/>
        <a:ext cx="6702002" cy="3052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6C5C-2071-3040-AF60-7E8648BCF7A8}">
      <dsp:nvSpPr>
        <dsp:cNvPr id="0" name=""/>
        <dsp:cNvSpPr/>
      </dsp:nvSpPr>
      <dsp:spPr>
        <a:xfrm>
          <a:off x="0" y="0"/>
          <a:ext cx="73746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6C0FD-D7D5-C74C-B253-B4389922B533}">
      <dsp:nvSpPr>
        <dsp:cNvPr id="0" name=""/>
        <dsp:cNvSpPr/>
      </dsp:nvSpPr>
      <dsp:spPr>
        <a:xfrm>
          <a:off x="0" y="0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Robert Chang		</a:t>
          </a:r>
          <a:r>
            <a:rPr lang="en-US" sz="2400" kern="1200" dirty="0" err="1"/>
            <a:t>changro@seattleu.edu</a:t>
          </a:r>
          <a:endParaRPr lang="en-US" sz="2400" kern="1200" dirty="0"/>
        </a:p>
      </dsp:txBody>
      <dsp:txXfrm>
        <a:off x="0" y="0"/>
        <a:ext cx="7374648" cy="638175"/>
      </dsp:txXfrm>
    </dsp:sp>
    <dsp:sp modelId="{99A06E21-6C80-F04B-B238-8FCEBB29516A}">
      <dsp:nvSpPr>
        <dsp:cNvPr id="0" name=""/>
        <dsp:cNvSpPr/>
      </dsp:nvSpPr>
      <dsp:spPr>
        <a:xfrm>
          <a:off x="0" y="638175"/>
          <a:ext cx="7374648" cy="0"/>
        </a:xfrm>
        <a:prstGeom prst="line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B8ABC-A8B3-C84F-8453-9884378705BA}">
      <dsp:nvSpPr>
        <dsp:cNvPr id="0" name=""/>
        <dsp:cNvSpPr/>
      </dsp:nvSpPr>
      <dsp:spPr>
        <a:xfrm>
          <a:off x="0" y="638175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Gabe </a:t>
          </a:r>
          <a:r>
            <a:rPr lang="en-US" sz="2400" kern="1200" dirty="0" err="1"/>
            <a:t>Galanda</a:t>
          </a:r>
          <a:r>
            <a:rPr lang="en-US" sz="2400" kern="1200" dirty="0"/>
            <a:t>		</a:t>
          </a:r>
          <a:r>
            <a:rPr lang="en-US" sz="2400" kern="1200" dirty="0" err="1"/>
            <a:t>gabe@galandabroadman.com</a:t>
          </a:r>
          <a:endParaRPr lang="en-US" sz="2400" kern="1200" dirty="0"/>
        </a:p>
      </dsp:txBody>
      <dsp:txXfrm>
        <a:off x="0" y="638175"/>
        <a:ext cx="7374648" cy="638175"/>
      </dsp:txXfrm>
    </dsp:sp>
    <dsp:sp modelId="{B9C4BE0F-6647-DE40-8C89-722C252B0AED}">
      <dsp:nvSpPr>
        <dsp:cNvPr id="0" name=""/>
        <dsp:cNvSpPr/>
      </dsp:nvSpPr>
      <dsp:spPr>
        <a:xfrm>
          <a:off x="0" y="1276350"/>
          <a:ext cx="7374648" cy="0"/>
        </a:xfrm>
        <a:prstGeom prst="lin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71D04-67F3-BC4A-ADB1-88CB3016D1B0}">
      <dsp:nvSpPr>
        <dsp:cNvPr id="0" name=""/>
        <dsp:cNvSpPr/>
      </dsp:nvSpPr>
      <dsp:spPr>
        <a:xfrm>
          <a:off x="0" y="1276350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Kate Miller		</a:t>
          </a:r>
          <a:r>
            <a:rPr lang="en-US" sz="2400" kern="1200" dirty="0" err="1"/>
            <a:t>kmiller@seattleu.edu</a:t>
          </a:r>
          <a:endParaRPr lang="en-US" sz="2400" kern="1200" dirty="0"/>
        </a:p>
      </dsp:txBody>
      <dsp:txXfrm>
        <a:off x="0" y="1276350"/>
        <a:ext cx="7374648" cy="638175"/>
      </dsp:txXfrm>
    </dsp:sp>
    <dsp:sp modelId="{6C40576A-8C2A-7C46-9B1C-0D7A8303DC45}">
      <dsp:nvSpPr>
        <dsp:cNvPr id="0" name=""/>
        <dsp:cNvSpPr/>
      </dsp:nvSpPr>
      <dsp:spPr>
        <a:xfrm>
          <a:off x="0" y="1914524"/>
          <a:ext cx="7374648" cy="0"/>
        </a:xfrm>
        <a:prstGeom prst="line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2F9D7-8A9D-A242-B757-55F629239962}">
      <dsp:nvSpPr>
        <dsp:cNvPr id="0" name=""/>
        <dsp:cNvSpPr/>
      </dsp:nvSpPr>
      <dsp:spPr>
        <a:xfrm>
          <a:off x="0" y="1914525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Clay Mosher		</a:t>
          </a:r>
          <a:r>
            <a:rPr lang="en-US" sz="2400" kern="1200" dirty="0" err="1"/>
            <a:t>cmosher@wsu.edu</a:t>
          </a:r>
          <a:endParaRPr lang="en-US" sz="2400" kern="1200" dirty="0"/>
        </a:p>
      </dsp:txBody>
      <dsp:txXfrm>
        <a:off x="0" y="1914525"/>
        <a:ext cx="7374648" cy="638175"/>
      </dsp:txXfrm>
    </dsp:sp>
    <dsp:sp modelId="{D41CB4C2-0FD0-044B-8681-497451489D15}">
      <dsp:nvSpPr>
        <dsp:cNvPr id="0" name=""/>
        <dsp:cNvSpPr/>
      </dsp:nvSpPr>
      <dsp:spPr>
        <a:xfrm>
          <a:off x="0" y="2552700"/>
          <a:ext cx="7374648" cy="0"/>
        </a:xfrm>
        <a:prstGeom prst="lin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ADEAA-8339-C34A-B362-8689E9D6EB96}">
      <dsp:nvSpPr>
        <dsp:cNvPr id="0" name=""/>
        <dsp:cNvSpPr/>
      </dsp:nvSpPr>
      <dsp:spPr>
        <a:xfrm>
          <a:off x="0" y="2552700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Luvimae</a:t>
          </a:r>
          <a:r>
            <a:rPr lang="en-US" sz="2400" kern="1200" dirty="0"/>
            <a:t> </a:t>
          </a:r>
          <a:r>
            <a:rPr lang="en-US" sz="2400" kern="1200" dirty="0" err="1"/>
            <a:t>Omana</a:t>
          </a:r>
          <a:r>
            <a:rPr lang="en-US" sz="2400" kern="1200" dirty="0"/>
            <a:t>		</a:t>
          </a:r>
          <a:r>
            <a:rPr lang="en-US" sz="2400" kern="1200" dirty="0" err="1"/>
            <a:t>lomana@spokanecity.org</a:t>
          </a:r>
          <a:endParaRPr lang="en-US" sz="2400" kern="1200" dirty="0"/>
        </a:p>
      </dsp:txBody>
      <dsp:txXfrm>
        <a:off x="0" y="2552700"/>
        <a:ext cx="7374648" cy="638175"/>
      </dsp:txXfrm>
    </dsp:sp>
    <dsp:sp modelId="{A7B5A595-C1AA-F947-BB21-07B5F06F05F8}">
      <dsp:nvSpPr>
        <dsp:cNvPr id="0" name=""/>
        <dsp:cNvSpPr/>
      </dsp:nvSpPr>
      <dsp:spPr>
        <a:xfrm>
          <a:off x="0" y="3190874"/>
          <a:ext cx="7374648" cy="0"/>
        </a:xfrm>
        <a:prstGeom prst="line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C3D4C-5452-4649-8FE7-1DBF53DD4994}">
      <dsp:nvSpPr>
        <dsp:cNvPr id="0" name=""/>
        <dsp:cNvSpPr/>
      </dsp:nvSpPr>
      <dsp:spPr>
        <a:xfrm>
          <a:off x="0" y="3190875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Chuck Reasons		</a:t>
          </a:r>
          <a:r>
            <a:rPr lang="en-US" sz="2400" kern="1200" dirty="0" err="1"/>
            <a:t>charles.reasons@cwu.edu</a:t>
          </a:r>
          <a:endParaRPr lang="en-US" sz="2400" kern="1200" dirty="0"/>
        </a:p>
      </dsp:txBody>
      <dsp:txXfrm>
        <a:off x="0" y="3190875"/>
        <a:ext cx="7374648" cy="638175"/>
      </dsp:txXfrm>
    </dsp:sp>
    <dsp:sp modelId="{933BBA72-0A73-9945-849D-8FE433B213A0}">
      <dsp:nvSpPr>
        <dsp:cNvPr id="0" name=""/>
        <dsp:cNvSpPr/>
      </dsp:nvSpPr>
      <dsp:spPr>
        <a:xfrm>
          <a:off x="0" y="3829050"/>
          <a:ext cx="7374648" cy="0"/>
        </a:xfrm>
        <a:prstGeom prst="lin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6DF85-DAF6-6049-9DB5-3CDCC2B98258}">
      <dsp:nvSpPr>
        <dsp:cNvPr id="0" name=""/>
        <dsp:cNvSpPr/>
      </dsp:nvSpPr>
      <dsp:spPr>
        <a:xfrm>
          <a:off x="0" y="3829050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Nancy </a:t>
          </a:r>
          <a:r>
            <a:rPr lang="en-US" sz="2400" kern="1200" dirty="0" err="1"/>
            <a:t>Talner</a:t>
          </a:r>
          <a:r>
            <a:rPr lang="en-US" sz="2400" kern="1200" dirty="0"/>
            <a:t>		</a:t>
          </a:r>
          <a:r>
            <a:rPr lang="en-US" sz="2400" kern="1200" dirty="0" err="1"/>
            <a:t>talner@aclu-wa.org</a:t>
          </a:r>
          <a:endParaRPr lang="en-US" sz="2400" kern="1200" dirty="0"/>
        </a:p>
      </dsp:txBody>
      <dsp:txXfrm>
        <a:off x="0" y="3829050"/>
        <a:ext cx="7374648" cy="638175"/>
      </dsp:txXfrm>
    </dsp:sp>
    <dsp:sp modelId="{F15A7153-2B2D-494A-937D-F1BB3323004D}">
      <dsp:nvSpPr>
        <dsp:cNvPr id="0" name=""/>
        <dsp:cNvSpPr/>
      </dsp:nvSpPr>
      <dsp:spPr>
        <a:xfrm>
          <a:off x="0" y="4467225"/>
          <a:ext cx="7374648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777F3-0107-4040-BA17-433A66766130}">
      <dsp:nvSpPr>
        <dsp:cNvPr id="0" name=""/>
        <dsp:cNvSpPr/>
      </dsp:nvSpPr>
      <dsp:spPr>
        <a:xfrm>
          <a:off x="0" y="4467225"/>
          <a:ext cx="7374648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Adrienne Wat		</a:t>
          </a:r>
          <a:r>
            <a:rPr lang="en-US" sz="2400" kern="1200" dirty="0" err="1"/>
            <a:t>adrienne.wat@gmail.com</a:t>
          </a:r>
          <a:endParaRPr lang="en-US" sz="2400" kern="1200" dirty="0"/>
        </a:p>
      </dsp:txBody>
      <dsp:txXfrm>
        <a:off x="0" y="4467225"/>
        <a:ext cx="7374648" cy="6381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6C5C-2071-3040-AF60-7E8648BCF7A8}">
      <dsp:nvSpPr>
        <dsp:cNvPr id="0" name=""/>
        <dsp:cNvSpPr/>
      </dsp:nvSpPr>
      <dsp:spPr>
        <a:xfrm>
          <a:off x="0" y="623"/>
          <a:ext cx="747153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6C0FD-D7D5-C74C-B253-B4389922B533}">
      <dsp:nvSpPr>
        <dsp:cNvPr id="0" name=""/>
        <dsp:cNvSpPr/>
      </dsp:nvSpPr>
      <dsp:spPr>
        <a:xfrm>
          <a:off x="0" y="623"/>
          <a:ext cx="7471538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Lisa</a:t>
          </a:r>
          <a:r>
            <a:rPr lang="en-US" sz="2500" kern="1200" baseline="0" dirty="0"/>
            <a:t> Daugaard		</a:t>
          </a:r>
          <a:r>
            <a:rPr lang="en-US" sz="2500" kern="1200" baseline="0" dirty="0" err="1"/>
            <a:t>lisa.daugaard@defender.org</a:t>
          </a:r>
          <a:endParaRPr lang="en-US" sz="2500" kern="1200" dirty="0"/>
        </a:p>
      </dsp:txBody>
      <dsp:txXfrm>
        <a:off x="0" y="623"/>
        <a:ext cx="7471538" cy="729164"/>
      </dsp:txXfrm>
    </dsp:sp>
    <dsp:sp modelId="{99A06E21-6C80-F04B-B238-8FCEBB29516A}">
      <dsp:nvSpPr>
        <dsp:cNvPr id="0" name=""/>
        <dsp:cNvSpPr/>
      </dsp:nvSpPr>
      <dsp:spPr>
        <a:xfrm>
          <a:off x="0" y="729788"/>
          <a:ext cx="7471538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B8ABC-A8B3-C84F-8453-9884378705BA}">
      <dsp:nvSpPr>
        <dsp:cNvPr id="0" name=""/>
        <dsp:cNvSpPr/>
      </dsp:nvSpPr>
      <dsp:spPr>
        <a:xfrm>
          <a:off x="0" y="729788"/>
          <a:ext cx="7471538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Prachi Dave		</a:t>
          </a:r>
          <a:r>
            <a:rPr lang="en-US" sz="2500" kern="1200" dirty="0" err="1"/>
            <a:t>prachi.dave@defender.org</a:t>
          </a:r>
          <a:endParaRPr lang="en-US" sz="2500" kern="1200" dirty="0"/>
        </a:p>
      </dsp:txBody>
      <dsp:txXfrm>
        <a:off x="0" y="729788"/>
        <a:ext cx="7471538" cy="729164"/>
      </dsp:txXfrm>
    </dsp:sp>
    <dsp:sp modelId="{B9C4BE0F-6647-DE40-8C89-722C252B0AED}">
      <dsp:nvSpPr>
        <dsp:cNvPr id="0" name=""/>
        <dsp:cNvSpPr/>
      </dsp:nvSpPr>
      <dsp:spPr>
        <a:xfrm>
          <a:off x="0" y="1458952"/>
          <a:ext cx="7471538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71D04-67F3-BC4A-ADB1-88CB3016D1B0}">
      <dsp:nvSpPr>
        <dsp:cNvPr id="0" name=""/>
        <dsp:cNvSpPr/>
      </dsp:nvSpPr>
      <dsp:spPr>
        <a:xfrm>
          <a:off x="0" y="1458952"/>
          <a:ext cx="7471538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Paul Holland		</a:t>
          </a:r>
          <a:r>
            <a:rPr lang="en-US" sz="2500" kern="1200" dirty="0" err="1"/>
            <a:t>hollandp@seattleu.edu</a:t>
          </a:r>
          <a:endParaRPr lang="en-US" sz="2500" kern="1200" dirty="0"/>
        </a:p>
      </dsp:txBody>
      <dsp:txXfrm>
        <a:off x="0" y="1458952"/>
        <a:ext cx="7471538" cy="729164"/>
      </dsp:txXfrm>
    </dsp:sp>
    <dsp:sp modelId="{0D81CC2A-E581-FA44-9A9D-15C26C7213B0}">
      <dsp:nvSpPr>
        <dsp:cNvPr id="0" name=""/>
        <dsp:cNvSpPr/>
      </dsp:nvSpPr>
      <dsp:spPr>
        <a:xfrm>
          <a:off x="0" y="2188117"/>
          <a:ext cx="7471538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C4167-A8FF-8943-998B-A9FCD7044416}">
      <dsp:nvSpPr>
        <dsp:cNvPr id="0" name=""/>
        <dsp:cNvSpPr/>
      </dsp:nvSpPr>
      <dsp:spPr>
        <a:xfrm>
          <a:off x="0" y="2188117"/>
          <a:ext cx="7471538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Katherine Hollingsworth	</a:t>
          </a:r>
          <a:r>
            <a:rPr lang="en-US" sz="2500" kern="1200" dirty="0" err="1"/>
            <a:t>khollingsworth@seattleu.edu</a:t>
          </a:r>
          <a:endParaRPr lang="en-US" sz="2500" kern="1200" dirty="0"/>
        </a:p>
      </dsp:txBody>
      <dsp:txXfrm>
        <a:off x="0" y="2188117"/>
        <a:ext cx="7471538" cy="729164"/>
      </dsp:txXfrm>
    </dsp:sp>
    <dsp:sp modelId="{C10A5322-FD1D-7C4D-ACF7-4D7E2F58780A}">
      <dsp:nvSpPr>
        <dsp:cNvPr id="0" name=""/>
        <dsp:cNvSpPr/>
      </dsp:nvSpPr>
      <dsp:spPr>
        <a:xfrm>
          <a:off x="0" y="2917282"/>
          <a:ext cx="7471538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EE89B-E962-EB48-9423-5B7DD7E05770}">
      <dsp:nvSpPr>
        <dsp:cNvPr id="0" name=""/>
        <dsp:cNvSpPr/>
      </dsp:nvSpPr>
      <dsp:spPr>
        <a:xfrm>
          <a:off x="0" y="2917282"/>
          <a:ext cx="7471538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Sarah Max		</a:t>
          </a:r>
          <a:r>
            <a:rPr lang="en-US" sz="2500" kern="1200" dirty="0" err="1"/>
            <a:t>smax@seattleu.edu</a:t>
          </a:r>
          <a:endParaRPr lang="en-US" sz="2500" kern="1200" dirty="0"/>
        </a:p>
      </dsp:txBody>
      <dsp:txXfrm>
        <a:off x="0" y="2917282"/>
        <a:ext cx="7471538" cy="729164"/>
      </dsp:txXfrm>
    </dsp:sp>
    <dsp:sp modelId="{D41CB4C2-0FD0-044B-8681-497451489D15}">
      <dsp:nvSpPr>
        <dsp:cNvPr id="0" name=""/>
        <dsp:cNvSpPr/>
      </dsp:nvSpPr>
      <dsp:spPr>
        <a:xfrm>
          <a:off x="0" y="3646447"/>
          <a:ext cx="7471538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ADEAA-8339-C34A-B362-8689E9D6EB96}">
      <dsp:nvSpPr>
        <dsp:cNvPr id="0" name=""/>
        <dsp:cNvSpPr/>
      </dsp:nvSpPr>
      <dsp:spPr>
        <a:xfrm>
          <a:off x="0" y="3646447"/>
          <a:ext cx="7471538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Luvimae</a:t>
          </a:r>
          <a:r>
            <a:rPr lang="en-US" sz="2500" kern="1200" dirty="0"/>
            <a:t> </a:t>
          </a:r>
          <a:r>
            <a:rPr lang="en-US" sz="2500" kern="1200" dirty="0" err="1"/>
            <a:t>Omana</a:t>
          </a:r>
          <a:r>
            <a:rPr lang="en-US" sz="2500" kern="1200" dirty="0"/>
            <a:t>		</a:t>
          </a:r>
          <a:r>
            <a:rPr lang="en-US" sz="2500" kern="1200" dirty="0" err="1"/>
            <a:t>lomana@spokanecity.org</a:t>
          </a:r>
          <a:endParaRPr lang="en-US" sz="2500" kern="1200" dirty="0"/>
        </a:p>
      </dsp:txBody>
      <dsp:txXfrm>
        <a:off x="0" y="3646447"/>
        <a:ext cx="7471538" cy="729164"/>
      </dsp:txXfrm>
    </dsp:sp>
    <dsp:sp modelId="{A7B5A595-C1AA-F947-BB21-07B5F06F05F8}">
      <dsp:nvSpPr>
        <dsp:cNvPr id="0" name=""/>
        <dsp:cNvSpPr/>
      </dsp:nvSpPr>
      <dsp:spPr>
        <a:xfrm>
          <a:off x="0" y="4375611"/>
          <a:ext cx="7471538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C3D4C-5452-4649-8FE7-1DBF53DD4994}">
      <dsp:nvSpPr>
        <dsp:cNvPr id="0" name=""/>
        <dsp:cNvSpPr/>
      </dsp:nvSpPr>
      <dsp:spPr>
        <a:xfrm>
          <a:off x="0" y="4375611"/>
          <a:ext cx="7471538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Karen Pillar		</a:t>
          </a:r>
          <a:r>
            <a:rPr lang="en-US" sz="2500" kern="1200" dirty="0" err="1"/>
            <a:t>karen.pillar@teamchild.org</a:t>
          </a:r>
          <a:endParaRPr lang="en-US" sz="2500" kern="1200" dirty="0"/>
        </a:p>
      </dsp:txBody>
      <dsp:txXfrm>
        <a:off x="0" y="4375611"/>
        <a:ext cx="7471538" cy="729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AC73-6355-7643-8F1A-29FF61D4A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1A716-A41F-AF43-A5D8-398003B65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7A7D-EC8A-8F45-B627-99FBE983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EBC3E-BB53-7B49-BF39-2F422EDB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0EE1-18E5-AF43-9D70-E2B116D9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A7B2-83B6-FD40-AF30-1227327A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160C5-65F3-5F4F-838D-B24FD04E7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8072-4908-5D46-85CF-6C9211AE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3CA74-ED13-074A-8AA3-4A40614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390D-53DB-4846-B27F-3376EA04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37746-71EB-BE4B-B9DE-841D9CEC7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4AECC-02C6-9A41-96B8-33F8ECEEC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4D28-3A8C-BF43-9F40-15762709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2F8D4-F12B-114C-9612-784C71DD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F475-7E1D-BB48-A3C5-874407F2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0F1-6C47-E943-AC6B-3241F248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A966-DBFC-AA40-9140-C7254A21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3C8D-5C1E-D140-99BA-94603819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D58E-41D5-7444-BA8C-E52790F3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920C-489E-5248-A57C-646FEE70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A7AA-A834-144B-8893-3C2457BA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34927-9B8E-6141-82DD-28DD0E24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CEEE-A373-6947-ACA9-3C8C963D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89D97-9C75-8541-B15C-8874ECF3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AC78-E2B5-4843-BA95-5F7F5EF0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84EF-70CC-D94B-AB9B-97D82BB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924F3-0DC7-294E-B566-A04E09C15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44FC2-366C-C740-AFFA-2345617C8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AE00F-4179-404A-AFF6-E1371DBA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C368-1A22-8C4E-847B-DD9229ED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065D-517D-4347-B4CB-1F50A939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7F44-DFBF-544E-A0AA-19ABDEC6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583D4-0B30-3141-BD3D-187972351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F6FFE-49ED-0B46-A733-28572E37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073EC-5CE1-D94D-86CE-76CED630A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FF475-2A75-7C42-B294-CE90D2A36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89908-44CC-5446-AF3B-23865CE9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71CC6-98E0-0147-8695-904263A8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E3B3C-CFD3-2349-B57D-E2A2A739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2B68-9F24-084E-BE99-4E190127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7441F-8A8D-4644-81D8-889D9B09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C0299-1320-4842-902E-21C20AC3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664D8-896E-DD40-A2D2-0C079216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30D21-3813-4B42-BAB0-86D5D543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EF935-0FD8-8149-8B7D-58BA6EF0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1A3D-B005-A04D-937B-9E9E2E15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26E0-2E30-274D-99FA-4FAB5AEC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0832-8977-7E49-B4C2-E3A93D10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A2957-6A9B-3B46-8EE0-74A20A88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5541-5D07-2E48-9FBA-F459E316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533E-3058-ED40-81ED-B754F703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730A7-98B4-334C-9D6C-27074021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046-FEA5-474A-857A-43430BCA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375BF-C0D0-4749-B52F-F65DF530E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F84D4-22AE-9D4E-AD7B-FFB7D526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3073E-503A-CC4B-A453-BDD81684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8985-F4BE-B04C-9CF1-96A571FD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D9011-26A1-FF45-9FDA-F3D94128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4CC16-BB78-ED46-B750-DC93E1E1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F74D-B384-A842-A96F-C12CC4CE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2C3B-47FD-CD4F-9CD6-EA2728D95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5D62-8F85-864F-AFFA-060E7A3FCF5F}" type="datetimeFigureOut">
              <a:rPr lang="en-US" smtClean="0"/>
              <a:t>11/13/20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A0BF-1AAF-FA4D-B54D-4F93F6BD2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E5E1-BEB3-B945-9F2C-361F4ACB2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gg/pd_04bsn1815ybfq4_w6mh5r0000gn/T/com.microsoft.Word/WebArchiveCopyPasteTempFiles/wWUrs7J2epbAAAAAElFTkSuQmC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4FE5B0-256D-4340-B3B2-5FD47E8A8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Force 2.0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97FB6C2-D68E-4A4E-9BA6-F06483F03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r>
              <a:rPr lang="en-US" sz="4000" dirty="0"/>
              <a:t>Third General Meeting</a:t>
            </a:r>
          </a:p>
          <a:p>
            <a:pPr algn="l"/>
            <a:r>
              <a:rPr lang="en-US" sz="4000" dirty="0"/>
              <a:t>Friday, November 13, 2020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r>
              <a:rPr lang="en-US" sz="2600" dirty="0"/>
              <a:t>Fourth General Meeting</a:t>
            </a:r>
          </a:p>
          <a:p>
            <a:pPr algn="l"/>
            <a:r>
              <a:rPr lang="en-US" sz="2600" dirty="0"/>
              <a:t>Friday, December 11, 2020</a:t>
            </a:r>
          </a:p>
        </p:txBody>
      </p:sp>
    </p:spTree>
    <p:extLst>
      <p:ext uri="{BB962C8B-B14F-4D97-AF65-F5344CB8AC3E}">
        <p14:creationId xmlns:p14="http://schemas.microsoft.com/office/powerpoint/2010/main" val="423800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7ACB69-1E2A-D84A-8BB4-42DC7DA00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BD06E-6AE6-4844-90C8-16DEA12A0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1825625"/>
            <a:ext cx="4563462" cy="430346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1600" dirty="0"/>
              <a:t>Policing is done by law enforcement officers under the direct command of the chief/leadership structure that exists within a particular law enforcement agency. </a:t>
            </a:r>
          </a:p>
          <a:p>
            <a:pPr marL="0" indent="0" fontAlgn="base">
              <a:buNone/>
            </a:pPr>
            <a:r>
              <a:rPr lang="en-US" sz="1600" dirty="0"/>
              <a:t>Do disproportionalities exist at: </a:t>
            </a:r>
          </a:p>
          <a:p>
            <a:pPr lvl="1" fontAlgn="base"/>
            <a:r>
              <a:rPr lang="en-US" sz="1600" dirty="0"/>
              <a:t>Stops </a:t>
            </a:r>
          </a:p>
          <a:p>
            <a:pPr lvl="1" fontAlgn="base"/>
            <a:r>
              <a:rPr lang="en-US" sz="1600" dirty="0"/>
              <a:t>Citations </a:t>
            </a:r>
          </a:p>
          <a:p>
            <a:pPr lvl="1" fontAlgn="base"/>
            <a:r>
              <a:rPr lang="en-US" sz="1600" dirty="0"/>
              <a:t>Searches </a:t>
            </a:r>
          </a:p>
          <a:p>
            <a:pPr lvl="1" fontAlgn="base"/>
            <a:r>
              <a:rPr lang="en-US" sz="1600" dirty="0"/>
              <a:t>Arrests </a:t>
            </a:r>
          </a:p>
          <a:p>
            <a:pPr lvl="1" fontAlgn="base"/>
            <a:r>
              <a:rPr lang="en-US" sz="1600" dirty="0"/>
              <a:t>Use of force </a:t>
            </a:r>
          </a:p>
          <a:p>
            <a:pPr lvl="2" fontAlgn="base"/>
            <a:r>
              <a:rPr lang="en-US" sz="1600" dirty="0"/>
              <a:t>Subset - deaths </a:t>
            </a:r>
          </a:p>
          <a:p>
            <a:pPr marL="0" indent="0">
              <a:buNone/>
            </a:pPr>
            <a:r>
              <a:rPr lang="en-US" sz="1600" dirty="0"/>
              <a:t>What role do each of the entities in the outer circles play in fostering disproportionality or in ameliorating it</a:t>
            </a:r>
          </a:p>
        </p:txBody>
      </p:sp>
      <p:pic>
        <p:nvPicPr>
          <p:cNvPr id="1025" name="Picture 1" descr="Diagram, schematic&#10;&#10;Description automatically generated">
            <a:extLst>
              <a:ext uri="{FF2B5EF4-FFF2-40B4-BE49-F238E27FC236}">
                <a16:creationId xmlns:a16="http://schemas.microsoft.com/office/drawing/2014/main" id="{AD0988CE-5C3B-884E-B469-B92A3EEEBF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" r="-3" b="1728"/>
          <a:stretch>
            <a:fillRect/>
          </a:stretch>
        </p:blipFill>
        <p:spPr bwMode="auto">
          <a:xfrm>
            <a:off x="3820883" y="491076"/>
            <a:ext cx="8459271" cy="579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32FC2604-3FF7-6244-8175-C1CD5E3E2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6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A499-B1F5-4749-844D-E83600DB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64" y="930530"/>
            <a:ext cx="3361677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Alternatives to Policing Team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4843002"/>
            <a:ext cx="1351062" cy="156847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25774146-5EB4-407E-8F84-75A02D8EE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083100"/>
              </p:ext>
            </p:extLst>
          </p:nvPr>
        </p:nvGraphicFramePr>
        <p:xfrm>
          <a:off x="4536773" y="709551"/>
          <a:ext cx="7471538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0756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5C5E80-1FCF-F34E-82A6-0A91D2379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Open Discussion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FDEFB-D825-4D45-8BBC-A00A4FCE0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2196464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ACBA2-07E9-B04A-8A86-B1826ABAF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Closing Thoughts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C3C83-E276-AC4B-803E-AACB0655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/>
              <a:t>We have a lot of work to do.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Following this meeting, we’ll be sending out sign-up sheets so that those who have not previously committed to a working group or team will have the opportunity to join.</a:t>
            </a:r>
          </a:p>
        </p:txBody>
      </p:sp>
    </p:spTree>
    <p:extLst>
      <p:ext uri="{BB962C8B-B14F-4D97-AF65-F5344CB8AC3E}">
        <p14:creationId xmlns:p14="http://schemas.microsoft.com/office/powerpoint/2010/main" val="937597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483AC-451A-B24A-A662-A3775054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Adjourn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6B3AF-DC3A-7345-9A3E-B262ABDAF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/>
              <a:t>Next general meeting:</a:t>
            </a:r>
          </a:p>
          <a:p>
            <a:pPr marL="0" indent="0">
              <a:buNone/>
            </a:pPr>
            <a:r>
              <a:rPr lang="en-US" sz="2600"/>
              <a:t>Friday, Dec. 11, noon to 1:15pm, </a:t>
            </a:r>
          </a:p>
          <a:p>
            <a:pPr marL="0" indent="0">
              <a:buNone/>
            </a:pPr>
            <a:r>
              <a:rPr lang="en-US" sz="2600"/>
              <a:t>same zoom</a:t>
            </a:r>
          </a:p>
        </p:txBody>
      </p:sp>
    </p:spTree>
    <p:extLst>
      <p:ext uri="{BB962C8B-B14F-4D97-AF65-F5344CB8AC3E}">
        <p14:creationId xmlns:p14="http://schemas.microsoft.com/office/powerpoint/2010/main" val="701443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DDA02A-B026-354E-891B-72F12BF0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CDFC13-A4C7-2642-A688-B0FC7F683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/>
              <a:t>I.     Welcome</a:t>
            </a:r>
          </a:p>
          <a:p>
            <a:pPr marL="514350" indent="-514350">
              <a:buAutoNum type="romanUcPeriod" startAt="2"/>
            </a:pPr>
            <a:r>
              <a:rPr lang="en-US" sz="2600"/>
              <a:t>Reports and Discussion</a:t>
            </a:r>
          </a:p>
          <a:p>
            <a:pPr marL="914400" lvl="1" indent="-457200">
              <a:buAutoNum type="alphaUcPeriod"/>
            </a:pPr>
            <a:r>
              <a:rPr lang="en-US" sz="2600"/>
              <a:t>Oversight Working Group</a:t>
            </a:r>
          </a:p>
          <a:p>
            <a:pPr marL="914400" lvl="1" indent="-457200">
              <a:buAutoNum type="alphaUcPeriod"/>
            </a:pPr>
            <a:r>
              <a:rPr lang="en-US" sz="2600"/>
              <a:t>Recommendations Working Group</a:t>
            </a:r>
          </a:p>
          <a:p>
            <a:pPr marL="914400" lvl="1" indent="-457200">
              <a:buAutoNum type="alphaUcPeriod"/>
            </a:pPr>
            <a:r>
              <a:rPr lang="en-US" sz="2600"/>
              <a:t>Community Engagement Working Group</a:t>
            </a:r>
          </a:p>
          <a:p>
            <a:pPr marL="914400" lvl="1" indent="-457200">
              <a:buAutoNum type="alphaUcPeriod"/>
            </a:pPr>
            <a:r>
              <a:rPr lang="en-US" sz="2600"/>
              <a:t>Juvenile Justice Subcommittee of Research Working Group</a:t>
            </a:r>
          </a:p>
          <a:p>
            <a:pPr marL="914400" lvl="1" indent="-457200">
              <a:buAutoNum type="alphaUcPeriod"/>
            </a:pPr>
            <a:r>
              <a:rPr lang="en-US" sz="2600"/>
              <a:t>Spokane Report</a:t>
            </a:r>
          </a:p>
          <a:p>
            <a:pPr marL="914400" lvl="1" indent="-457200">
              <a:buAutoNum type="alphaUcPeriod"/>
            </a:pPr>
            <a:r>
              <a:rPr lang="en-US" sz="2600"/>
              <a:t>Policing Team</a:t>
            </a:r>
          </a:p>
          <a:p>
            <a:pPr marL="914400" lvl="1" indent="-457200">
              <a:buAutoNum type="alphaUcPeriod"/>
            </a:pPr>
            <a:r>
              <a:rPr lang="en-US" sz="2600"/>
              <a:t>Alternatives to Policing Team</a:t>
            </a:r>
          </a:p>
          <a:p>
            <a:pPr marL="457200" indent="-457200">
              <a:buAutoNum type="romanUcPeriod" startAt="2"/>
            </a:pPr>
            <a:r>
              <a:rPr lang="en-US" sz="2600"/>
              <a:t>Open discussion</a:t>
            </a:r>
          </a:p>
          <a:p>
            <a:pPr marL="457200" indent="-457200">
              <a:buAutoNum type="romanUcPeriod" startAt="2"/>
            </a:pPr>
            <a:r>
              <a:rPr lang="en-US" sz="2600"/>
              <a:t>Adourn</a:t>
            </a:r>
          </a:p>
          <a:p>
            <a:pPr marL="0" indent="0">
              <a:buNone/>
            </a:pPr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408794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A499-B1F5-4749-844D-E83600DB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64" y="930530"/>
            <a:ext cx="3361677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Oversight Working Group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4843002"/>
            <a:ext cx="1351062" cy="156847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25774146-5EB4-407E-8F84-75A02D8EE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071487"/>
              </p:ext>
            </p:extLst>
          </p:nvPr>
        </p:nvGraphicFramePr>
        <p:xfrm>
          <a:off x="4850406" y="685800"/>
          <a:ext cx="6957282" cy="532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577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013C0B-B56A-3742-A785-27D9A590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750"/>
            <a:ext cx="10515600" cy="1325563"/>
          </a:xfrm>
        </p:spPr>
        <p:txBody>
          <a:bodyPr/>
          <a:lstStyle/>
          <a:p>
            <a:r>
              <a:rPr lang="en-US" dirty="0"/>
              <a:t>Report and Discussion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3C4EC-DE68-7C48-A80F-B409F53AB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778645"/>
            <a:ext cx="5157787" cy="823912"/>
          </a:xfrm>
        </p:spPr>
        <p:txBody>
          <a:bodyPr/>
          <a:lstStyle/>
          <a:p>
            <a:r>
              <a:rPr lang="en-US" dirty="0"/>
              <a:t>Law enforcement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57832B-1962-9445-A15D-483C8F8C1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33797"/>
            <a:ext cx="5157787" cy="40877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Proposed criteria for invitations: person should </a:t>
            </a:r>
          </a:p>
          <a:p>
            <a:pPr marL="514350" indent="-514350">
              <a:buAutoNum type="arabicParenBoth"/>
            </a:pPr>
            <a:r>
              <a:rPr lang="en-US" dirty="0"/>
              <a:t>acknowledge or believe that race disproportionality exists in the criminal justice system; </a:t>
            </a:r>
          </a:p>
          <a:p>
            <a:pPr marL="514350" indent="-514350">
              <a:buAutoNum type="arabicParenBoth"/>
            </a:pPr>
            <a:r>
              <a:rPr lang="en-US" dirty="0"/>
              <a:t>be committed to exploring causes of race disproportionality; </a:t>
            </a:r>
          </a:p>
          <a:p>
            <a:pPr marL="514350" indent="-514350">
              <a:buAutoNum type="arabicParenBoth"/>
            </a:pPr>
            <a:r>
              <a:rPr lang="en-US" dirty="0"/>
              <a:t>be committed to addressing race disproportionalities that are not provably attributable (based on good data) to crime commission (see our 2011 report for our discussion of crime commission data and analysis).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E21347-7975-CF4C-B58D-FEB81E053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719264"/>
            <a:ext cx="5183188" cy="823912"/>
          </a:xfrm>
        </p:spPr>
        <p:txBody>
          <a:bodyPr/>
          <a:lstStyle/>
          <a:p>
            <a:r>
              <a:rPr lang="en-US" dirty="0"/>
              <a:t>Community-based Organizations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22E408E-D602-144D-BA8F-60138B3641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33797"/>
            <a:ext cx="5183188" cy="44558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Lack of budget previously led us to wait to invite participation.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We’re at a point where we’re comfortable beginning this.</a:t>
            </a:r>
          </a:p>
        </p:txBody>
      </p:sp>
    </p:spTree>
    <p:extLst>
      <p:ext uri="{BB962C8B-B14F-4D97-AF65-F5344CB8AC3E}">
        <p14:creationId xmlns:p14="http://schemas.microsoft.com/office/powerpoint/2010/main" val="369654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A499-B1F5-4749-844D-E83600DB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64" y="930530"/>
            <a:ext cx="3361677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Recommendations and Implementation Working Group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4843002"/>
            <a:ext cx="1351062" cy="156847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25774146-5EB4-407E-8F84-75A02D8EE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392240"/>
              </p:ext>
            </p:extLst>
          </p:nvPr>
        </p:nvGraphicFramePr>
        <p:xfrm>
          <a:off x="5010150" y="685799"/>
          <a:ext cx="6492875" cy="58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2671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2C02-7C48-6747-9EB9-55C02E50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CA42D-A227-5C4E-ABA0-0FFBCFDEA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288"/>
            <a:ext cx="10515600" cy="4775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Organize around “Actors”</a:t>
            </a:r>
          </a:p>
          <a:p>
            <a:pPr marL="457200" lvl="1" indent="0">
              <a:buNone/>
            </a:pPr>
            <a:r>
              <a:rPr lang="en-US" sz="3200" dirty="0"/>
              <a:t>Police</a:t>
            </a:r>
          </a:p>
          <a:p>
            <a:pPr marL="457200" lvl="1" indent="0">
              <a:buNone/>
            </a:pPr>
            <a:r>
              <a:rPr lang="en-US" sz="3200" dirty="0"/>
              <a:t>Prosecution</a:t>
            </a:r>
          </a:p>
          <a:p>
            <a:pPr marL="457200" lvl="1" indent="0">
              <a:buNone/>
            </a:pPr>
            <a:r>
              <a:rPr lang="en-US" sz="3200" dirty="0"/>
              <a:t>Defenders</a:t>
            </a:r>
          </a:p>
          <a:p>
            <a:pPr marL="457200" lvl="1" indent="0">
              <a:buNone/>
            </a:pPr>
            <a:r>
              <a:rPr lang="en-US" sz="3200" dirty="0"/>
              <a:t>Judges/Courts</a:t>
            </a:r>
          </a:p>
          <a:p>
            <a:pPr marL="457200" lvl="1" indent="0">
              <a:buNone/>
            </a:pPr>
            <a:r>
              <a:rPr lang="en-US" sz="3200" dirty="0"/>
              <a:t>Corrections (incl. local jails)</a:t>
            </a:r>
          </a:p>
          <a:p>
            <a:pPr marL="457200" lvl="1" indent="0">
              <a:buNone/>
            </a:pPr>
            <a:r>
              <a:rPr lang="en-US" sz="3200" dirty="0"/>
              <a:t>Legislature</a:t>
            </a:r>
          </a:p>
        </p:txBody>
      </p:sp>
    </p:spTree>
    <p:extLst>
      <p:ext uri="{BB962C8B-B14F-4D97-AF65-F5344CB8AC3E}">
        <p14:creationId xmlns:p14="http://schemas.microsoft.com/office/powerpoint/2010/main" val="385425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A499-B1F5-4749-844D-E83600DB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64" y="930530"/>
            <a:ext cx="3361677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Community Engagement Working Group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4843002"/>
            <a:ext cx="1351062" cy="156847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25774146-5EB4-407E-8F84-75A02D8EE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197904"/>
              </p:ext>
            </p:extLst>
          </p:nvPr>
        </p:nvGraphicFramePr>
        <p:xfrm>
          <a:off x="4658355" y="685800"/>
          <a:ext cx="7138007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449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A499-B1F5-4749-844D-E83600DB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64" y="930530"/>
            <a:ext cx="3361677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900">
                <a:solidFill>
                  <a:srgbClr val="FFFFFF"/>
                </a:solidFill>
              </a:rPr>
              <a:t>Juvenile Justice Subcommittee of the Research Working Group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4843002"/>
            <a:ext cx="1351062" cy="156847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25774146-5EB4-407E-8F84-75A02D8EE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470123"/>
              </p:ext>
            </p:extLst>
          </p:nvPr>
        </p:nvGraphicFramePr>
        <p:xfrm>
          <a:off x="4876361" y="190005"/>
          <a:ext cx="6702002" cy="6412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37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93A499-B1F5-4749-844D-E83600DB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64" y="930530"/>
            <a:ext cx="3361677" cy="32750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Policing Team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3417" y="4843002"/>
            <a:ext cx="1351062" cy="156847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1B1B1B"/>
              </a:solidFill>
            </a:endParaRPr>
          </a:p>
        </p:txBody>
      </p: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25774146-5EB4-407E-8F84-75A02D8EE3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872717"/>
              </p:ext>
            </p:extLst>
          </p:nvPr>
        </p:nvGraphicFramePr>
        <p:xfrm>
          <a:off x="4542827" y="709551"/>
          <a:ext cx="7374648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24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1053</Words>
  <Application>Microsoft Macintosh PowerPoint</Application>
  <PresentationFormat>Widescreen</PresentationFormat>
  <Paragraphs>134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Task Force 2.0</vt:lpstr>
      <vt:lpstr>Agenda</vt:lpstr>
      <vt:lpstr>Oversight Working Group</vt:lpstr>
      <vt:lpstr>Report and Discussion</vt:lpstr>
      <vt:lpstr>Recommendations and Implementation Working Group</vt:lpstr>
      <vt:lpstr>Report and discussion</vt:lpstr>
      <vt:lpstr>Community Engagement Working Group</vt:lpstr>
      <vt:lpstr>Juvenile Justice Subcommittee of the Research Working Group</vt:lpstr>
      <vt:lpstr>Policing Team</vt:lpstr>
      <vt:lpstr>PowerPoint Presentation</vt:lpstr>
      <vt:lpstr>Alternatives to Policing Team</vt:lpstr>
      <vt:lpstr>Open Discussion</vt:lpstr>
      <vt:lpstr>Closing Thoughts</vt:lpstr>
      <vt:lpstr>Adjourn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2.0</dc:title>
  <dc:creator>Chang, Robert (Faculty)</dc:creator>
  <cp:lastModifiedBy>Chang, Robert (Faculty)</cp:lastModifiedBy>
  <cp:revision>1</cp:revision>
  <dcterms:created xsi:type="dcterms:W3CDTF">2020-11-13T19:34:29Z</dcterms:created>
  <dcterms:modified xsi:type="dcterms:W3CDTF">2020-11-13T19:35:02Z</dcterms:modified>
</cp:coreProperties>
</file>