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76" y="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AC73-6355-7643-8F1A-29FF61D4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A716-A41F-AF43-A5D8-398003B65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A7D-EC8A-8F45-B627-99FBE98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EBC3E-BB53-7B49-BF39-2F422EDB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0EE1-18E5-AF43-9D70-E2B116D9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A7B2-83B6-FD40-AF30-1227327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60C5-65F3-5F4F-838D-B24FD04E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072-4908-5D46-85CF-6C9211AE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CA74-ED13-074A-8AA3-4A40614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390D-53DB-4846-B27F-3376EA04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7746-71EB-BE4B-B9DE-841D9CEC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AECC-02C6-9A41-96B8-33F8ECEE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4D28-3A8C-BF43-9F40-15762709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F8D4-F12B-114C-9612-784C71D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F475-7E1D-BB48-A3C5-874407F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0F1-6C47-E943-AC6B-3241F248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966-DBFC-AA40-9140-C7254A21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3C8D-5C1E-D140-99BA-94603819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D58E-41D5-7444-BA8C-E52790F3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920C-489E-5248-A57C-646FEE7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A7AA-A834-144B-8893-3C2457BA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4927-9B8E-6141-82DD-28DD0E2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EEE-A373-6947-ACA9-3C8C963D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9D97-9C75-8541-B15C-8874ECF3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AC78-E2B5-4843-BA95-5F7F5EF0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84EF-70CC-D94B-AB9B-97D82BB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24F3-0DC7-294E-B566-A04E09C15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4FC2-366C-C740-AFFA-2345617C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E00F-4179-404A-AFF6-E1371DB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C368-1A22-8C4E-847B-DD9229ED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065D-517D-4347-B4CB-1F50A939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F44-DFBF-544E-A0AA-19ABDEC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83D4-0B30-3141-BD3D-18797235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F6FFE-49ED-0B46-A733-28572E37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073EC-5CE1-D94D-86CE-76CED630A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F475-2A75-7C42-B294-CE90D2A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89908-44CC-5446-AF3B-23865CE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71CC6-98E0-0147-8695-904263A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E3B3C-CFD3-2349-B57D-E2A2A73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2B68-9F24-084E-BE99-4E1901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441F-8A8D-4644-81D8-889D9B0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C0299-1320-4842-902E-21C20AC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64D8-896E-DD40-A2D2-0C07921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30D21-3813-4B42-BAB0-86D5D543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EF935-0FD8-8149-8B7D-58BA6EF0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1A3D-B005-A04D-937B-9E9E2E1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26E0-2E30-274D-99FA-4FAB5AEC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832-8977-7E49-B4C2-E3A93D10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A2957-6A9B-3B46-8EE0-74A20A88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5541-5D07-2E48-9FBA-F459E316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533E-3058-ED40-81ED-B754F703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30A7-98B4-334C-9D6C-2707402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046-FEA5-474A-857A-43430BCA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75BF-C0D0-4749-B52F-F65DF530E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84D4-22AE-9D4E-AD7B-FFB7D526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073E-503A-CC4B-A453-BDD81684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8985-F4BE-B04C-9CF1-96A571FD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9011-26A1-FF45-9FDA-F3D94128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4CC16-BB78-ED46-B750-DC93E1E1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F74D-B384-A842-A96F-C12CC4CE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2C3B-47FD-CD4F-9CD6-EA2728D95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5D62-8F85-864F-AFFA-060E7A3FCF5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0BF-1AAF-FA4D-B54D-4F93F6BD2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E5E1-BEB3-B945-9F2C-361F4AC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4FE5B0-256D-4340-B3B2-5FD47E8A8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Force 2.0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FB6C2-D68E-4A4E-9BA6-F06483F0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4000" dirty="0"/>
              <a:t>Fifth General Meeting</a:t>
            </a:r>
          </a:p>
          <a:p>
            <a:pPr algn="l"/>
            <a:r>
              <a:rPr lang="en-US" sz="4000" dirty="0"/>
              <a:t>Friday, February 12, 2021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2600" dirty="0"/>
              <a:t>Next general meeting: March 12, 2021 </a:t>
            </a:r>
          </a:p>
        </p:txBody>
      </p:sp>
    </p:spTree>
    <p:extLst>
      <p:ext uri="{BB962C8B-B14F-4D97-AF65-F5344CB8AC3E}">
        <p14:creationId xmlns:p14="http://schemas.microsoft.com/office/powerpoint/2010/main" val="42380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DDA02A-B026-354E-891B-72F12BF0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42CF96-8A07-DA49-AEBE-692457A73BDE}"/>
              </a:ext>
            </a:extLst>
          </p:cNvPr>
          <p:cNvSpPr/>
          <p:nvPr/>
        </p:nvSpPr>
        <p:spPr>
          <a:xfrm>
            <a:off x="4191609" y="1196581"/>
            <a:ext cx="7324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B52AD9-7265-BF47-B7DE-196D35E538BD}"/>
              </a:ext>
            </a:extLst>
          </p:cNvPr>
          <p:cNvSpPr txBox="1"/>
          <p:nvPr/>
        </p:nvSpPr>
        <p:spPr>
          <a:xfrm>
            <a:off x="4399005" y="1346886"/>
            <a:ext cx="70157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I.	Welcome</a:t>
            </a:r>
          </a:p>
          <a:p>
            <a:r>
              <a:rPr lang="en-US" sz="2400" dirty="0"/>
              <a:t>II.	Reports</a:t>
            </a:r>
          </a:p>
          <a:p>
            <a:r>
              <a:rPr lang="en-US" sz="2400" dirty="0"/>
              <a:t>	A.	Prosecutors Team</a:t>
            </a:r>
          </a:p>
          <a:p>
            <a:r>
              <a:rPr lang="en-US" sz="2400" dirty="0"/>
              <a:t>	B.	Community Engagement Working Group</a:t>
            </a:r>
          </a:p>
          <a:p>
            <a:r>
              <a:rPr lang="en-US" sz="2400" dirty="0"/>
              <a:t>	C.	Policing Team</a:t>
            </a:r>
          </a:p>
          <a:p>
            <a:r>
              <a:rPr lang="en-US" sz="2400" dirty="0"/>
              <a:t>	D.	Alternatives to Policing Team </a:t>
            </a:r>
          </a:p>
          <a:p>
            <a:r>
              <a:rPr lang="en-US" sz="2400" dirty="0"/>
              <a:t>	E.	Juvenile Justice Subcommittee</a:t>
            </a:r>
          </a:p>
          <a:p>
            <a:r>
              <a:rPr lang="en-US" sz="2400" dirty="0"/>
              <a:t>	F.	Research Working Group </a:t>
            </a:r>
          </a:p>
          <a:p>
            <a:r>
              <a:rPr lang="en-US" sz="2400" dirty="0"/>
              <a:t>III.	Open discussion</a:t>
            </a:r>
          </a:p>
          <a:p>
            <a:r>
              <a:rPr lang="en-US" sz="2400" dirty="0"/>
              <a:t>IV.	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ACBA2-07E9-B04A-8A86-B1826ABA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Closing Thoughts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3C83-E276-AC4B-803E-AACB0655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/>
              <a:t>Centering Blackness</a:t>
            </a:r>
            <a:endParaRPr lang="en-US" sz="54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3CA75-082C-5D40-9E89-275259DA3884}"/>
              </a:ext>
            </a:extLst>
          </p:cNvPr>
          <p:cNvSpPr txBox="1"/>
          <p:nvPr/>
        </p:nvSpPr>
        <p:spPr>
          <a:xfrm>
            <a:off x="949046" y="4695568"/>
            <a:ext cx="2425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 general meeting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March 12, 2021</a:t>
            </a:r>
          </a:p>
          <a:p>
            <a:r>
              <a:rPr lang="en-US" sz="2000" dirty="0">
                <a:solidFill>
                  <a:schemeClr val="bg1"/>
                </a:solidFill>
              </a:rPr>
              <a:t>Noon to 1:15pm</a:t>
            </a:r>
          </a:p>
          <a:p>
            <a:r>
              <a:rPr lang="en-US" sz="2000" dirty="0">
                <a:solidFill>
                  <a:schemeClr val="bg1"/>
                </a:solidFill>
              </a:rPr>
              <a:t>Same zoom</a:t>
            </a:r>
          </a:p>
        </p:txBody>
      </p:sp>
    </p:spTree>
    <p:extLst>
      <p:ext uri="{BB962C8B-B14F-4D97-AF65-F5344CB8AC3E}">
        <p14:creationId xmlns:p14="http://schemas.microsoft.com/office/powerpoint/2010/main" val="93759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96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Task Force 2.0</vt:lpstr>
      <vt:lpstr>Agenda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2.0</dc:title>
  <dc:creator>Chang, Robert (Faculty)</dc:creator>
  <cp:lastModifiedBy>Chang, Robert (Faculty)</cp:lastModifiedBy>
  <cp:revision>4</cp:revision>
  <dcterms:created xsi:type="dcterms:W3CDTF">2020-11-13T19:34:29Z</dcterms:created>
  <dcterms:modified xsi:type="dcterms:W3CDTF">2021-02-12T19:00:11Z</dcterms:modified>
</cp:coreProperties>
</file>