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66"/>
    <p:restoredTop sz="96327"/>
  </p:normalViewPr>
  <p:slideViewPr>
    <p:cSldViewPr snapToGrid="0" snapToObjects="1">
      <p:cViewPr varScale="1">
        <p:scale>
          <a:sx n="103" d="100"/>
          <a:sy n="103" d="100"/>
        </p:scale>
        <p:origin x="176" y="27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FAC73-6355-7643-8F1A-29FF61D4A6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C1A716-A41F-AF43-A5D8-398003B654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E47A7D-EC8A-8F45-B627-99FBE9833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4/9/21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1EBC3E-BB53-7B49-BF39-2F422EDB1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470EE1-18E5-AF43-9D70-E2B116D9F6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627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C2A7B2-83B6-FD40-AF30-1227327A8B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B160C5-65F3-5F4F-838D-B24FD04E7F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328072-4908-5D46-85CF-6C9211AE5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4/9/21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F3CA74-ED13-074A-8AA3-4A406147FE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D390D-53DB-4846-B27F-3376EA046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69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DD37746-71EB-BE4B-B9DE-841D9CEC70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14AECC-02C6-9A41-96B8-33F8ECEECB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204D28-3A8C-BF43-9F40-15762709E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4/9/21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E2F8D4-F12B-114C-9612-784C71DD9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A6F475-7E1D-BB48-A3C5-874407F2D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464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7FB0F1-6C47-E943-AC6B-3241F248C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9A966-DBFC-AA40-9140-C7254A2162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63C8D-5C1E-D140-99BA-94603819D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4/9/21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39D58E-41D5-7444-BA8C-E52790F30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C8920C-489E-5248-A57C-646FEE705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4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3A7AA-A834-144B-8893-3C2457BA1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234927-9B8E-6141-82DD-28DD0E247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7ECEEE-A373-6947-ACA9-3C8C963D8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4/9/21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489D97-9C75-8541-B15C-8874ECF3F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9AC78-E2B5-4843-BA95-5F7F5EF0E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535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784EF-70CC-D94B-AB9B-97D82BBBC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6924F3-0DC7-294E-B566-A04E09C15C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644FC2-366C-C740-AFFA-2345617C89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AE00F-4179-404A-AFF6-E1371DBAF5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4/9/21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D0C368-1A22-8C4E-847B-DD9229EDE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9A065D-517D-4347-B4CB-1F50A9394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101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77F44-DFBF-544E-A0AA-19ABDEC60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0583D4-0B30-3141-BD3D-187972351D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9F6FFE-49ED-0B46-A733-28572E377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F4073EC-5CE1-D94D-86CE-76CED630AF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1FF475-2A75-7C42-B294-CE90D2A36F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E89908-44CC-5446-AF3B-23865CE92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4/9/21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A71CC6-98E0-0147-8695-904263A80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5EE3B3C-CFD3-2349-B57D-E2A2A7396F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275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042B68-9F24-084E-BE99-4E1901270B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97441F-8A8D-4644-81D8-889D9B097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4/9/21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5EC0299-1320-4842-902E-21C20AC3A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16664D8-896E-DD40-A2D2-0C079216F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0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CA30D21-3813-4B42-BAB0-86D5D543F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4/9/21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89EF935-0FD8-8149-8B7D-58BA6EF0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6BD1A3D-B005-A04D-937B-9E9E2E151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633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926E0-2E30-274D-99FA-4FAB5AEC7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BA0832-8977-7E49-B4C2-E3A93D10F7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9A2957-6A9B-3B46-8EE0-74A20A889B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315541-5D07-2E48-9FBA-F459E316C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4/9/21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D93533E-3058-ED40-81ED-B754F7033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730A7-98B4-334C-9D6C-27074021F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033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9EE046-FEA5-474A-857A-43430BCA3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92375BF-C0D0-4749-B52F-F65DF530ED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BF84D4-22AE-9D4E-AD7B-FFB7D52692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D53073E-503A-CC4B-A453-BDD81684A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5D62-8F85-864F-AFFA-060E7A3FCF5F}" type="datetimeFigureOut">
              <a:rPr lang="en-US" smtClean="0"/>
              <a:t>4/9/21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E718985-F4BE-B04C-9CF1-96A571FDF3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6D9011-26A1-FF45-9FDA-F3D941286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880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14CC16-BB78-ED46-B750-DC93E1E19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7CF74D-B384-A842-A96F-C12CC4CE85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032C3B-47FD-CD4F-9CD6-EA2728D953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485D62-8F85-864F-AFFA-060E7A3FCF5F}" type="datetimeFigureOut">
              <a:rPr lang="en-US" smtClean="0"/>
              <a:t>4/9/21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CA0BF-1AAF-FA4D-B54D-4F93F6BD23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4E5E1-BEB3-B945-9F2C-361F4ACB2E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9E047-F900-A346-B8F2-D7290B2402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87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Rectangle 36">
            <a:extLst>
              <a:ext uri="{FF2B5EF4-FFF2-40B4-BE49-F238E27FC236}">
                <a16:creationId xmlns:a16="http://schemas.microsoft.com/office/drawing/2014/main" id="{B775CD93-9DF2-48CB-9F57-1BCA9A46C7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4" y="448055"/>
            <a:ext cx="3414370" cy="3801257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64FE5B0-256D-4340-B3B2-5FD47E8A83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7240" y="731519"/>
            <a:ext cx="2845191" cy="323757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Task Force 2.0</a:t>
            </a:r>
          </a:p>
        </p:txBody>
      </p:sp>
      <p:sp>
        <p:nvSpPr>
          <p:cNvPr id="39" name="Rectangle 38">
            <a:extLst>
              <a:ext uri="{FF2B5EF4-FFF2-40B4-BE49-F238E27FC236}">
                <a16:creationId xmlns:a16="http://schemas.microsoft.com/office/drawing/2014/main" id="{6166C6D1-23AC-49C4-BA07-238E4E9F8C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343" y="4419227"/>
            <a:ext cx="3414369" cy="1979852"/>
          </a:xfrm>
          <a:prstGeom prst="rect">
            <a:avLst/>
          </a:prstGeom>
          <a:solidFill>
            <a:schemeClr val="accent1">
              <a:alpha val="95000"/>
            </a:scheme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C091803-41C2-48E0-9228-5148460C74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44603" y="448055"/>
            <a:ext cx="7688475" cy="5952745"/>
          </a:xfrm>
          <a:prstGeom prst="rect">
            <a:avLst/>
          </a:prstGeom>
          <a:solidFill>
            <a:schemeClr val="tx1">
              <a:lumMod val="50000"/>
              <a:lumOff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097FB6C2-D68E-4A4E-9BA6-F06483F035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79709" y="686862"/>
            <a:ext cx="7037591" cy="5475129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000" dirty="0"/>
              <a:t>Seventh General Meeting</a:t>
            </a:r>
          </a:p>
          <a:p>
            <a:pPr algn="l"/>
            <a:r>
              <a:rPr lang="en-US" sz="4000" dirty="0"/>
              <a:t>Friday, April 9, 2021</a:t>
            </a:r>
          </a:p>
          <a:p>
            <a:pPr algn="l"/>
            <a:endParaRPr lang="en-US" sz="40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600" dirty="0"/>
          </a:p>
          <a:p>
            <a:pPr indent="-228600" algn="l">
              <a:buFont typeface="Arial" panose="020B0604020202020204" pitchFamily="34" charset="0"/>
              <a:buChar char="•"/>
            </a:pPr>
            <a:endParaRPr lang="en-US" sz="2600" dirty="0"/>
          </a:p>
          <a:p>
            <a:pPr algn="l"/>
            <a:endParaRPr lang="en-US" sz="2600" dirty="0"/>
          </a:p>
          <a:p>
            <a:pPr algn="l"/>
            <a:endParaRPr lang="en-US" sz="2600" dirty="0"/>
          </a:p>
          <a:p>
            <a:pPr algn="l"/>
            <a:endParaRPr lang="en-US" sz="2600" dirty="0"/>
          </a:p>
          <a:p>
            <a:pPr algn="l"/>
            <a:r>
              <a:rPr lang="en-US" sz="2600" dirty="0"/>
              <a:t>Next general meeting: May 14, 2021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8E30EC4-2411-D442-A3BD-F83ACB4A119D}"/>
              </a:ext>
            </a:extLst>
          </p:cNvPr>
          <p:cNvSpPr txBox="1"/>
          <p:nvPr/>
        </p:nvSpPr>
        <p:spPr>
          <a:xfrm>
            <a:off x="4379709" y="3141316"/>
            <a:ext cx="7015755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I.     Welcome and Introductions</a:t>
            </a:r>
          </a:p>
          <a:p>
            <a:pPr marL="514350" indent="-514350">
              <a:buAutoNum type="romanUcPeriod" startAt="2"/>
            </a:pPr>
            <a:r>
              <a:rPr lang="en-US" sz="2400" dirty="0"/>
              <a:t>Announcements (open)</a:t>
            </a:r>
          </a:p>
          <a:p>
            <a:pPr marL="514350" indent="-514350">
              <a:buAutoNum type="romanUcPeriod" startAt="3"/>
            </a:pPr>
            <a:r>
              <a:rPr lang="en-US" sz="2400" dirty="0"/>
              <a:t>KCPAO Public Data Dashboard</a:t>
            </a:r>
          </a:p>
          <a:p>
            <a:pPr marL="514350" indent="-514350">
              <a:buAutoNum type="romanUcPeriod" startAt="3"/>
            </a:pPr>
            <a:r>
              <a:rPr lang="en-US" sz="2400" dirty="0"/>
              <a:t>Alternatives to Policing Team</a:t>
            </a:r>
          </a:p>
          <a:p>
            <a:pPr marL="514350" indent="-514350">
              <a:buAutoNum type="romanUcPeriod" startAt="3"/>
            </a:pPr>
            <a:r>
              <a:rPr lang="en-US" sz="2400" dirty="0"/>
              <a:t>Adjourn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0009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2876</TotalTime>
  <Words>38</Words>
  <Application>Microsoft Macintosh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Task Force 2.0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Task Force 2.0</dc:title>
  <dc:creator>Chang, Robert (Faculty)</dc:creator>
  <cp:lastModifiedBy>Chang, Robert (Faculty)</cp:lastModifiedBy>
  <cp:revision>7</cp:revision>
  <dcterms:created xsi:type="dcterms:W3CDTF">2020-11-13T19:34:29Z</dcterms:created>
  <dcterms:modified xsi:type="dcterms:W3CDTF">2021-04-11T18:02:38Z</dcterms:modified>
</cp:coreProperties>
</file>