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6" r:id="rId6"/>
    <p:sldId id="267" r:id="rId7"/>
    <p:sldId id="262" r:id="rId8"/>
    <p:sldId id="264"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92"/>
    <p:restoredTop sz="96327"/>
  </p:normalViewPr>
  <p:slideViewPr>
    <p:cSldViewPr snapToGrid="0" snapToObjects="1">
      <p:cViewPr varScale="1">
        <p:scale>
          <a:sx n="96" d="100"/>
          <a:sy n="96" d="100"/>
        </p:scale>
        <p:origin x="168" y="2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D1FE7F-62F4-4E52-8C3A-0D82A75AD23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BDC1C9F-FD08-46B7-B02C-BE6E7B356FC7}">
      <dgm:prSet/>
      <dgm:spPr/>
      <dgm:t>
        <a:bodyPr/>
        <a:lstStyle/>
        <a:p>
          <a:r>
            <a:rPr lang="en-US" dirty="0"/>
            <a:t>Nick Allen		</a:t>
          </a:r>
          <a:r>
            <a:rPr lang="en-US" dirty="0" err="1"/>
            <a:t>nick.allen@columbialegal.org</a:t>
          </a:r>
          <a:endParaRPr lang="en-US" dirty="0"/>
        </a:p>
      </dgm:t>
    </dgm:pt>
    <dgm:pt modelId="{598174DF-1C97-4700-8FC3-6B0649FE5A5F}" type="parTrans" cxnId="{E9AE68E8-F673-4192-97E1-9246453EE8CB}">
      <dgm:prSet/>
      <dgm:spPr/>
      <dgm:t>
        <a:bodyPr/>
        <a:lstStyle/>
        <a:p>
          <a:endParaRPr lang="en-US"/>
        </a:p>
      </dgm:t>
    </dgm:pt>
    <dgm:pt modelId="{1CDD01DA-DB47-4B0B-A437-0601D6403A7F}" type="sibTrans" cxnId="{E9AE68E8-F673-4192-97E1-9246453EE8CB}">
      <dgm:prSet/>
      <dgm:spPr/>
      <dgm:t>
        <a:bodyPr/>
        <a:lstStyle/>
        <a:p>
          <a:endParaRPr lang="en-US"/>
        </a:p>
      </dgm:t>
    </dgm:pt>
    <dgm:pt modelId="{9C2A30D3-05ED-4FF9-94E2-A77E98A89797}">
      <dgm:prSet/>
      <dgm:spPr/>
      <dgm:t>
        <a:bodyPr/>
        <a:lstStyle/>
        <a:p>
          <a:r>
            <a:rPr lang="en-US" dirty="0"/>
            <a:t>Robert Chang		</a:t>
          </a:r>
          <a:r>
            <a:rPr lang="en-US" dirty="0" err="1"/>
            <a:t>changro@seattleu.edu</a:t>
          </a:r>
          <a:endParaRPr lang="en-US" dirty="0"/>
        </a:p>
      </dgm:t>
    </dgm:pt>
    <dgm:pt modelId="{E40D5F73-C8D1-433B-805C-31EF8F4219BC}" type="parTrans" cxnId="{435E0A5C-D6AE-49E8-A5FD-70C325CB4D0F}">
      <dgm:prSet/>
      <dgm:spPr/>
      <dgm:t>
        <a:bodyPr/>
        <a:lstStyle/>
        <a:p>
          <a:endParaRPr lang="en-US"/>
        </a:p>
      </dgm:t>
    </dgm:pt>
    <dgm:pt modelId="{987D51E2-5B45-4E97-8D1E-9F921EC21619}" type="sibTrans" cxnId="{435E0A5C-D6AE-49E8-A5FD-70C325CB4D0F}">
      <dgm:prSet/>
      <dgm:spPr/>
      <dgm:t>
        <a:bodyPr/>
        <a:lstStyle/>
        <a:p>
          <a:endParaRPr lang="en-US"/>
        </a:p>
      </dgm:t>
    </dgm:pt>
    <dgm:pt modelId="{C636DD42-3796-44B8-B166-6EE6D2F0644A}">
      <dgm:prSet/>
      <dgm:spPr/>
      <dgm:t>
        <a:bodyPr/>
        <a:lstStyle/>
        <a:p>
          <a:r>
            <a:rPr lang="en-US" dirty="0"/>
            <a:t>Adam Cornell		</a:t>
          </a:r>
          <a:r>
            <a:rPr lang="en-US" dirty="0" err="1"/>
            <a:t>acornell@co.snohomish.wa.us</a:t>
          </a:r>
          <a:endParaRPr lang="en-US" dirty="0"/>
        </a:p>
      </dgm:t>
    </dgm:pt>
    <dgm:pt modelId="{3DB7C27A-F653-459D-93FF-56F2C27FEE85}" type="parTrans" cxnId="{F8F8CE59-6E26-4286-8DF4-5B571E634B39}">
      <dgm:prSet/>
      <dgm:spPr/>
      <dgm:t>
        <a:bodyPr/>
        <a:lstStyle/>
        <a:p>
          <a:endParaRPr lang="en-US"/>
        </a:p>
      </dgm:t>
    </dgm:pt>
    <dgm:pt modelId="{56C5DC3B-60C4-412C-AC75-CD02049BAB8B}" type="sibTrans" cxnId="{F8F8CE59-6E26-4286-8DF4-5B571E634B39}">
      <dgm:prSet/>
      <dgm:spPr/>
      <dgm:t>
        <a:bodyPr/>
        <a:lstStyle/>
        <a:p>
          <a:endParaRPr lang="en-US"/>
        </a:p>
      </dgm:t>
    </dgm:pt>
    <dgm:pt modelId="{6771E76E-B5CA-49D5-9AAE-39085DE8229B}">
      <dgm:prSet/>
      <dgm:spPr/>
      <dgm:t>
        <a:bodyPr/>
        <a:lstStyle/>
        <a:p>
          <a:r>
            <a:rPr lang="en-US" dirty="0"/>
            <a:t>Michele </a:t>
          </a:r>
          <a:r>
            <a:rPr lang="en-US" dirty="0" err="1"/>
            <a:t>Fukawa</a:t>
          </a:r>
          <a:r>
            <a:rPr lang="en-US" dirty="0"/>
            <a:t>		</a:t>
          </a:r>
          <a:r>
            <a:rPr lang="en-US" dirty="0" err="1"/>
            <a:t>fukawa@gonzaga.edu</a:t>
          </a:r>
          <a:endParaRPr lang="en-US" dirty="0"/>
        </a:p>
      </dgm:t>
    </dgm:pt>
    <dgm:pt modelId="{C5B63D20-2C47-4601-AC4B-AFAA2CB3CBD7}" type="parTrans" cxnId="{9611A21E-C6D0-43B9-830F-26A07551E50D}">
      <dgm:prSet/>
      <dgm:spPr/>
      <dgm:t>
        <a:bodyPr/>
        <a:lstStyle/>
        <a:p>
          <a:endParaRPr lang="en-US"/>
        </a:p>
      </dgm:t>
    </dgm:pt>
    <dgm:pt modelId="{E537E880-4B6E-464D-ABF3-24A77208DFE9}" type="sibTrans" cxnId="{9611A21E-C6D0-43B9-830F-26A07551E50D}">
      <dgm:prSet/>
      <dgm:spPr/>
      <dgm:t>
        <a:bodyPr/>
        <a:lstStyle/>
        <a:p>
          <a:endParaRPr lang="en-US"/>
        </a:p>
      </dgm:t>
    </dgm:pt>
    <dgm:pt modelId="{2C0D61B9-0EB3-4CD2-B9B5-8B34D79D10F4}">
      <dgm:prSet/>
      <dgm:spPr/>
      <dgm:t>
        <a:bodyPr/>
        <a:lstStyle/>
        <a:p>
          <a:r>
            <a:rPr lang="en-US" dirty="0"/>
            <a:t>Jason </a:t>
          </a:r>
          <a:r>
            <a:rPr lang="en-US" dirty="0" err="1"/>
            <a:t>Gillmer</a:t>
          </a:r>
          <a:r>
            <a:rPr lang="en-US" dirty="0"/>
            <a:t>		</a:t>
          </a:r>
          <a:r>
            <a:rPr lang="en-US" dirty="0" err="1"/>
            <a:t>gillmer@gonzaga.edu</a:t>
          </a:r>
          <a:endParaRPr lang="en-US" dirty="0"/>
        </a:p>
      </dgm:t>
    </dgm:pt>
    <dgm:pt modelId="{3476CBFA-4596-4220-83F1-0AE82C7EDD75}" type="parTrans" cxnId="{424EA8F9-1948-46C9-B65F-FA40CCC014AB}">
      <dgm:prSet/>
      <dgm:spPr/>
      <dgm:t>
        <a:bodyPr/>
        <a:lstStyle/>
        <a:p>
          <a:endParaRPr lang="en-US"/>
        </a:p>
      </dgm:t>
    </dgm:pt>
    <dgm:pt modelId="{D4B19503-99FA-46F9-9163-9F421C16962D}" type="sibTrans" cxnId="{424EA8F9-1948-46C9-B65F-FA40CCC014AB}">
      <dgm:prSet/>
      <dgm:spPr/>
      <dgm:t>
        <a:bodyPr/>
        <a:lstStyle/>
        <a:p>
          <a:endParaRPr lang="en-US"/>
        </a:p>
      </dgm:t>
    </dgm:pt>
    <dgm:pt modelId="{D40935BB-8F69-46B4-8B5D-400D4C01BF33}">
      <dgm:prSet/>
      <dgm:spPr/>
      <dgm:t>
        <a:bodyPr/>
        <a:lstStyle/>
        <a:p>
          <a:r>
            <a:rPr lang="en-US" dirty="0" err="1"/>
            <a:t>Alexes</a:t>
          </a:r>
          <a:r>
            <a:rPr lang="en-US" dirty="0"/>
            <a:t> Harris		</a:t>
          </a:r>
          <a:r>
            <a:rPr lang="en-US" dirty="0" err="1"/>
            <a:t>yharris@uw.edu</a:t>
          </a:r>
          <a:endParaRPr lang="en-US" dirty="0"/>
        </a:p>
      </dgm:t>
    </dgm:pt>
    <dgm:pt modelId="{3E41C7B8-B226-4A39-8078-5F82F23FB4D3}" type="parTrans" cxnId="{7586B437-57B7-488F-A09D-E92C63DEC87F}">
      <dgm:prSet/>
      <dgm:spPr/>
      <dgm:t>
        <a:bodyPr/>
        <a:lstStyle/>
        <a:p>
          <a:endParaRPr lang="en-US"/>
        </a:p>
      </dgm:t>
    </dgm:pt>
    <dgm:pt modelId="{8C5F7461-A92B-41D1-9066-F2B087320B5B}" type="sibTrans" cxnId="{7586B437-57B7-488F-A09D-E92C63DEC87F}">
      <dgm:prSet/>
      <dgm:spPr/>
      <dgm:t>
        <a:bodyPr/>
        <a:lstStyle/>
        <a:p>
          <a:endParaRPr lang="en-US"/>
        </a:p>
      </dgm:t>
    </dgm:pt>
    <dgm:pt modelId="{617B6B8E-1A1C-4862-B101-15E3D8CF1E2F}">
      <dgm:prSet/>
      <dgm:spPr/>
      <dgm:t>
        <a:bodyPr/>
        <a:lstStyle/>
        <a:p>
          <a:r>
            <a:rPr lang="en-US" dirty="0"/>
            <a:t>Melissa Lee		</a:t>
          </a:r>
          <a:r>
            <a:rPr lang="en-US" dirty="0" err="1"/>
            <a:t>leeme@seattleu.edu</a:t>
          </a:r>
          <a:endParaRPr lang="en-US" dirty="0"/>
        </a:p>
      </dgm:t>
    </dgm:pt>
    <dgm:pt modelId="{F819D893-2CAA-425F-B6C2-13680A48A3A2}" type="parTrans" cxnId="{C4155367-1DCE-4E52-8366-1D8908D096BD}">
      <dgm:prSet/>
      <dgm:spPr/>
      <dgm:t>
        <a:bodyPr/>
        <a:lstStyle/>
        <a:p>
          <a:endParaRPr lang="en-US"/>
        </a:p>
      </dgm:t>
    </dgm:pt>
    <dgm:pt modelId="{D4974034-3D48-429C-A0E1-4A2296EC94A5}" type="sibTrans" cxnId="{C4155367-1DCE-4E52-8366-1D8908D096BD}">
      <dgm:prSet/>
      <dgm:spPr/>
      <dgm:t>
        <a:bodyPr/>
        <a:lstStyle/>
        <a:p>
          <a:endParaRPr lang="en-US"/>
        </a:p>
      </dgm:t>
    </dgm:pt>
    <dgm:pt modelId="{70A0CD84-B57F-4E73-9105-9A600FC73EA0}">
      <dgm:prSet/>
      <dgm:spPr/>
      <dgm:t>
        <a:bodyPr/>
        <a:lstStyle/>
        <a:p>
          <a:r>
            <a:rPr lang="en-US" dirty="0"/>
            <a:t>Christina </a:t>
          </a:r>
          <a:r>
            <a:rPr lang="en-US" dirty="0" err="1"/>
            <a:t>Miyamasu</a:t>
          </a:r>
          <a:r>
            <a:rPr lang="en-US" dirty="0"/>
            <a:t>	</a:t>
          </a:r>
          <a:r>
            <a:rPr lang="en-US" dirty="0" err="1"/>
            <a:t>christina.miyamasu@kingcounty.gov</a:t>
          </a:r>
          <a:endParaRPr lang="en-US" dirty="0"/>
        </a:p>
      </dgm:t>
    </dgm:pt>
    <dgm:pt modelId="{46C40167-3929-492C-9543-70513B7604FE}" type="parTrans" cxnId="{495D5B73-DAAA-4431-9E78-227AEAF9EE7B}">
      <dgm:prSet/>
      <dgm:spPr/>
      <dgm:t>
        <a:bodyPr/>
        <a:lstStyle/>
        <a:p>
          <a:endParaRPr lang="en-US"/>
        </a:p>
      </dgm:t>
    </dgm:pt>
    <dgm:pt modelId="{EF1BDFEF-B746-4638-BCC7-2A61EA201614}" type="sibTrans" cxnId="{495D5B73-DAAA-4431-9E78-227AEAF9EE7B}">
      <dgm:prSet/>
      <dgm:spPr/>
      <dgm:t>
        <a:bodyPr/>
        <a:lstStyle/>
        <a:p>
          <a:endParaRPr lang="en-US"/>
        </a:p>
      </dgm:t>
    </dgm:pt>
    <dgm:pt modelId="{32C78799-E3FB-4240-A8AF-97A291C911AA}">
      <dgm:prSet/>
      <dgm:spPr/>
      <dgm:t>
        <a:bodyPr/>
        <a:lstStyle/>
        <a:p>
          <a:r>
            <a:rPr lang="en-US" dirty="0"/>
            <a:t>Lisa Daugaard		</a:t>
          </a:r>
          <a:r>
            <a:rPr lang="en-US" dirty="0" err="1"/>
            <a:t>lisa.daugaard@defender.org</a:t>
          </a:r>
          <a:endParaRPr lang="en-US" dirty="0"/>
        </a:p>
      </dgm:t>
    </dgm:pt>
    <dgm:pt modelId="{10E8831F-09D5-D243-99D2-87D44322881D}" type="parTrans" cxnId="{5DD7DD37-30EE-D041-AC4A-2B45106C2FCC}">
      <dgm:prSet/>
      <dgm:spPr/>
      <dgm:t>
        <a:bodyPr/>
        <a:lstStyle/>
        <a:p>
          <a:endParaRPr lang="en-US"/>
        </a:p>
      </dgm:t>
    </dgm:pt>
    <dgm:pt modelId="{3D22E9C8-2FC3-FF45-8773-9EDEB75CAED2}" type="sibTrans" cxnId="{5DD7DD37-30EE-D041-AC4A-2B45106C2FCC}">
      <dgm:prSet/>
      <dgm:spPr/>
      <dgm:t>
        <a:bodyPr/>
        <a:lstStyle/>
        <a:p>
          <a:endParaRPr lang="en-US"/>
        </a:p>
      </dgm:t>
    </dgm:pt>
    <dgm:pt modelId="{809595B7-BFBD-4342-BC9D-7A03D85D4C81}">
      <dgm:prSet/>
      <dgm:spPr/>
      <dgm:t>
        <a:bodyPr/>
        <a:lstStyle/>
        <a:p>
          <a:r>
            <a:rPr lang="en-US" dirty="0"/>
            <a:t>Jaime Hawk		</a:t>
          </a:r>
          <a:r>
            <a:rPr lang="en-US" dirty="0" err="1"/>
            <a:t>jhawk@aclu-wa.org</a:t>
          </a:r>
          <a:endParaRPr lang="en-US" dirty="0"/>
        </a:p>
      </dgm:t>
    </dgm:pt>
    <dgm:pt modelId="{6EF25713-D7D3-EA4F-B78B-983263B8CBF6}" type="parTrans" cxnId="{9A540CB1-B294-6D4F-B949-13968AE33DFF}">
      <dgm:prSet/>
      <dgm:spPr/>
      <dgm:t>
        <a:bodyPr/>
        <a:lstStyle/>
        <a:p>
          <a:endParaRPr lang="en-US"/>
        </a:p>
      </dgm:t>
    </dgm:pt>
    <dgm:pt modelId="{2AD822DB-FAE7-1945-8856-82EAA70AD6D1}" type="sibTrans" cxnId="{9A540CB1-B294-6D4F-B949-13968AE33DFF}">
      <dgm:prSet/>
      <dgm:spPr/>
      <dgm:t>
        <a:bodyPr/>
        <a:lstStyle/>
        <a:p>
          <a:endParaRPr lang="en-US"/>
        </a:p>
      </dgm:t>
    </dgm:pt>
    <dgm:pt modelId="{5B7E958F-32A7-514B-990A-73E99BF536A2}">
      <dgm:prSet/>
      <dgm:spPr/>
      <dgm:t>
        <a:bodyPr/>
        <a:lstStyle/>
        <a:p>
          <a:r>
            <a:rPr lang="en-US" dirty="0"/>
            <a:t>Andrés Munoz		andresemunoz1@gmail.com</a:t>
          </a:r>
        </a:p>
      </dgm:t>
    </dgm:pt>
    <dgm:pt modelId="{22FB88CB-C673-6840-95B9-93FF08733B66}" type="parTrans" cxnId="{7F9311FF-D84D-7F43-B1EC-86C45C3CECA9}">
      <dgm:prSet/>
      <dgm:spPr/>
      <dgm:t>
        <a:bodyPr/>
        <a:lstStyle/>
        <a:p>
          <a:endParaRPr lang="en-US"/>
        </a:p>
      </dgm:t>
    </dgm:pt>
    <dgm:pt modelId="{03A02AE0-7670-2B46-BF0C-FD45DB069C57}" type="sibTrans" cxnId="{7F9311FF-D84D-7F43-B1EC-86C45C3CECA9}">
      <dgm:prSet/>
      <dgm:spPr/>
      <dgm:t>
        <a:bodyPr/>
        <a:lstStyle/>
        <a:p>
          <a:endParaRPr lang="en-US"/>
        </a:p>
      </dgm:t>
    </dgm:pt>
    <dgm:pt modelId="{4BCCC9DC-B77C-0243-8ACC-C10050CF496D}">
      <dgm:prSet/>
      <dgm:spPr/>
      <dgm:t>
        <a:bodyPr/>
        <a:lstStyle/>
        <a:p>
          <a:r>
            <a:rPr lang="en-US" dirty="0"/>
            <a:t>Judge Theresa Doyle	</a:t>
          </a:r>
          <a:r>
            <a:rPr lang="en-US" dirty="0" err="1"/>
            <a:t>theresa.doyle@kingcounty.gov</a:t>
          </a:r>
          <a:endParaRPr lang="en-US" dirty="0"/>
        </a:p>
      </dgm:t>
    </dgm:pt>
    <dgm:pt modelId="{E070E0EB-CF45-DA41-8761-529F0FA6EB73}" type="parTrans" cxnId="{580EA229-E01B-8147-9DDE-90CBF40F0C5A}">
      <dgm:prSet/>
      <dgm:spPr/>
      <dgm:t>
        <a:bodyPr/>
        <a:lstStyle/>
        <a:p>
          <a:endParaRPr lang="en-US"/>
        </a:p>
      </dgm:t>
    </dgm:pt>
    <dgm:pt modelId="{BAB1F672-2B08-4F44-B1A9-366571C71FA8}" type="sibTrans" cxnId="{580EA229-E01B-8147-9DDE-90CBF40F0C5A}">
      <dgm:prSet/>
      <dgm:spPr/>
      <dgm:t>
        <a:bodyPr/>
        <a:lstStyle/>
        <a:p>
          <a:endParaRPr lang="en-US"/>
        </a:p>
      </dgm:t>
    </dgm:pt>
    <dgm:pt modelId="{619D8953-6855-874F-8C1C-FF1D9075A875}">
      <dgm:prSet/>
      <dgm:spPr/>
      <dgm:t>
        <a:bodyPr/>
        <a:lstStyle/>
        <a:p>
          <a:r>
            <a:rPr lang="en-US" dirty="0"/>
            <a:t>Diane Clarkson		</a:t>
          </a:r>
          <a:r>
            <a:rPr lang="en-US" dirty="0" err="1"/>
            <a:t>diane.clarkson@piercecountywa.gov</a:t>
          </a:r>
          <a:endParaRPr lang="en-US" dirty="0"/>
        </a:p>
      </dgm:t>
    </dgm:pt>
    <dgm:pt modelId="{C323DF5B-B01D-5448-A181-53BE1370FDB0}" type="parTrans" cxnId="{1A9E592D-DE6F-1B48-A648-2261E97B0893}">
      <dgm:prSet/>
      <dgm:spPr/>
      <dgm:t>
        <a:bodyPr/>
        <a:lstStyle/>
        <a:p>
          <a:endParaRPr lang="en-US"/>
        </a:p>
      </dgm:t>
    </dgm:pt>
    <dgm:pt modelId="{3FBF1D2B-C43E-C945-A4C0-82032D2C46FD}" type="sibTrans" cxnId="{1A9E592D-DE6F-1B48-A648-2261E97B0893}">
      <dgm:prSet/>
      <dgm:spPr/>
      <dgm:t>
        <a:bodyPr/>
        <a:lstStyle/>
        <a:p>
          <a:endParaRPr lang="en-US"/>
        </a:p>
      </dgm:t>
    </dgm:pt>
    <dgm:pt modelId="{332CDC9A-EE9C-2147-88CA-9CAAEFF18FE2}" type="pres">
      <dgm:prSet presAssocID="{DAD1FE7F-62F4-4E52-8C3A-0D82A75AD23F}" presName="vert0" presStyleCnt="0">
        <dgm:presLayoutVars>
          <dgm:dir/>
          <dgm:animOne val="branch"/>
          <dgm:animLvl val="lvl"/>
        </dgm:presLayoutVars>
      </dgm:prSet>
      <dgm:spPr/>
    </dgm:pt>
    <dgm:pt modelId="{F3686C5C-2071-3040-AF60-7E8648BCF7A8}" type="pres">
      <dgm:prSet presAssocID="{FBDC1C9F-FD08-46B7-B02C-BE6E7B356FC7}" presName="thickLine" presStyleLbl="alignNode1" presStyleIdx="0" presStyleCnt="13"/>
      <dgm:spPr/>
    </dgm:pt>
    <dgm:pt modelId="{733D7F79-1E7E-7648-82DF-3EB9F2DD920D}" type="pres">
      <dgm:prSet presAssocID="{FBDC1C9F-FD08-46B7-B02C-BE6E7B356FC7}" presName="horz1" presStyleCnt="0"/>
      <dgm:spPr/>
    </dgm:pt>
    <dgm:pt modelId="{47A6C0FD-D7D5-C74C-B253-B4389922B533}" type="pres">
      <dgm:prSet presAssocID="{FBDC1C9F-FD08-46B7-B02C-BE6E7B356FC7}" presName="tx1" presStyleLbl="revTx" presStyleIdx="0" presStyleCnt="13"/>
      <dgm:spPr/>
    </dgm:pt>
    <dgm:pt modelId="{53172DF6-DB2C-8F4A-B1C8-7EF51DC18998}" type="pres">
      <dgm:prSet presAssocID="{FBDC1C9F-FD08-46B7-B02C-BE6E7B356FC7}" presName="vert1" presStyleCnt="0"/>
      <dgm:spPr/>
    </dgm:pt>
    <dgm:pt modelId="{B9C4BE0F-6647-DE40-8C89-722C252B0AED}" type="pres">
      <dgm:prSet presAssocID="{9C2A30D3-05ED-4FF9-94E2-A77E98A89797}" presName="thickLine" presStyleLbl="alignNode1" presStyleIdx="1" presStyleCnt="13"/>
      <dgm:spPr/>
    </dgm:pt>
    <dgm:pt modelId="{CA4EAA48-6A08-7541-9A4E-0B8E79E0AE3F}" type="pres">
      <dgm:prSet presAssocID="{9C2A30D3-05ED-4FF9-94E2-A77E98A89797}" presName="horz1" presStyleCnt="0"/>
      <dgm:spPr/>
    </dgm:pt>
    <dgm:pt modelId="{D0071D04-67F3-BC4A-ADB1-88CB3016D1B0}" type="pres">
      <dgm:prSet presAssocID="{9C2A30D3-05ED-4FF9-94E2-A77E98A89797}" presName="tx1" presStyleLbl="revTx" presStyleIdx="1" presStyleCnt="13"/>
      <dgm:spPr/>
    </dgm:pt>
    <dgm:pt modelId="{756C2C0E-1C72-164E-98F1-577A56BC21EC}" type="pres">
      <dgm:prSet presAssocID="{9C2A30D3-05ED-4FF9-94E2-A77E98A89797}" presName="vert1" presStyleCnt="0"/>
      <dgm:spPr/>
    </dgm:pt>
    <dgm:pt modelId="{BF07CD63-2684-5047-B69E-096D63AADAF0}" type="pres">
      <dgm:prSet presAssocID="{619D8953-6855-874F-8C1C-FF1D9075A875}" presName="thickLine" presStyleLbl="alignNode1" presStyleIdx="2" presStyleCnt="13"/>
      <dgm:spPr/>
    </dgm:pt>
    <dgm:pt modelId="{F344C2A3-60D6-9349-9ED1-8EE2EDAF8B72}" type="pres">
      <dgm:prSet presAssocID="{619D8953-6855-874F-8C1C-FF1D9075A875}" presName="horz1" presStyleCnt="0"/>
      <dgm:spPr/>
    </dgm:pt>
    <dgm:pt modelId="{EEE75E8F-B124-A24E-8E8F-1A2E97402164}" type="pres">
      <dgm:prSet presAssocID="{619D8953-6855-874F-8C1C-FF1D9075A875}" presName="tx1" presStyleLbl="revTx" presStyleIdx="2" presStyleCnt="13"/>
      <dgm:spPr/>
    </dgm:pt>
    <dgm:pt modelId="{03696DF6-1F73-4842-B428-9C921E1D2DB3}" type="pres">
      <dgm:prSet presAssocID="{619D8953-6855-874F-8C1C-FF1D9075A875}" presName="vert1" presStyleCnt="0"/>
      <dgm:spPr/>
    </dgm:pt>
    <dgm:pt modelId="{6C40576A-8C2A-7C46-9B1C-0D7A8303DC45}" type="pres">
      <dgm:prSet presAssocID="{C636DD42-3796-44B8-B166-6EE6D2F0644A}" presName="thickLine" presStyleLbl="alignNode1" presStyleIdx="3" presStyleCnt="13"/>
      <dgm:spPr/>
    </dgm:pt>
    <dgm:pt modelId="{6B295D30-121D-144D-BDD7-4B0170A971A1}" type="pres">
      <dgm:prSet presAssocID="{C636DD42-3796-44B8-B166-6EE6D2F0644A}" presName="horz1" presStyleCnt="0"/>
      <dgm:spPr/>
    </dgm:pt>
    <dgm:pt modelId="{4FF2F9D7-8A9D-A242-B757-55F629239962}" type="pres">
      <dgm:prSet presAssocID="{C636DD42-3796-44B8-B166-6EE6D2F0644A}" presName="tx1" presStyleLbl="revTx" presStyleIdx="3" presStyleCnt="13"/>
      <dgm:spPr/>
    </dgm:pt>
    <dgm:pt modelId="{2C295FB8-A68D-9D41-8CC2-7542C509A304}" type="pres">
      <dgm:prSet presAssocID="{C636DD42-3796-44B8-B166-6EE6D2F0644A}" presName="vert1" presStyleCnt="0"/>
      <dgm:spPr/>
    </dgm:pt>
    <dgm:pt modelId="{D41CB4C2-0FD0-044B-8681-497451489D15}" type="pres">
      <dgm:prSet presAssocID="{32C78799-E3FB-4240-A8AF-97A291C911AA}" presName="thickLine" presStyleLbl="alignNode1" presStyleIdx="4" presStyleCnt="13"/>
      <dgm:spPr/>
    </dgm:pt>
    <dgm:pt modelId="{CE420DA0-63AC-7049-87BD-AE8343B8AEEC}" type="pres">
      <dgm:prSet presAssocID="{32C78799-E3FB-4240-A8AF-97A291C911AA}" presName="horz1" presStyleCnt="0"/>
      <dgm:spPr/>
    </dgm:pt>
    <dgm:pt modelId="{2C4ADEAA-8339-C34A-B362-8689E9D6EB96}" type="pres">
      <dgm:prSet presAssocID="{32C78799-E3FB-4240-A8AF-97A291C911AA}" presName="tx1" presStyleLbl="revTx" presStyleIdx="4" presStyleCnt="13"/>
      <dgm:spPr/>
    </dgm:pt>
    <dgm:pt modelId="{3E43AA1E-8F30-8A41-88FA-AC9780BFB419}" type="pres">
      <dgm:prSet presAssocID="{32C78799-E3FB-4240-A8AF-97A291C911AA}" presName="vert1" presStyleCnt="0"/>
      <dgm:spPr/>
    </dgm:pt>
    <dgm:pt modelId="{F9CAED5E-8DE1-0D48-AC29-5F38EFB93FD7}" type="pres">
      <dgm:prSet presAssocID="{4BCCC9DC-B77C-0243-8ACC-C10050CF496D}" presName="thickLine" presStyleLbl="alignNode1" presStyleIdx="5" presStyleCnt="13"/>
      <dgm:spPr/>
    </dgm:pt>
    <dgm:pt modelId="{1240F97E-09AB-7048-9362-AF1E057FD320}" type="pres">
      <dgm:prSet presAssocID="{4BCCC9DC-B77C-0243-8ACC-C10050CF496D}" presName="horz1" presStyleCnt="0"/>
      <dgm:spPr/>
    </dgm:pt>
    <dgm:pt modelId="{3331A623-FD97-1C4A-A1F3-7F13528EE537}" type="pres">
      <dgm:prSet presAssocID="{4BCCC9DC-B77C-0243-8ACC-C10050CF496D}" presName="tx1" presStyleLbl="revTx" presStyleIdx="5" presStyleCnt="13"/>
      <dgm:spPr/>
    </dgm:pt>
    <dgm:pt modelId="{00A93420-2879-F04D-81F5-A6A3A3D759FA}" type="pres">
      <dgm:prSet presAssocID="{4BCCC9DC-B77C-0243-8ACC-C10050CF496D}" presName="vert1" presStyleCnt="0"/>
      <dgm:spPr/>
    </dgm:pt>
    <dgm:pt modelId="{A7B5A595-C1AA-F947-BB21-07B5F06F05F8}" type="pres">
      <dgm:prSet presAssocID="{6771E76E-B5CA-49D5-9AAE-39085DE8229B}" presName="thickLine" presStyleLbl="alignNode1" presStyleIdx="6" presStyleCnt="13"/>
      <dgm:spPr/>
    </dgm:pt>
    <dgm:pt modelId="{B350E995-EE61-B44B-B89F-6097DDE2C692}" type="pres">
      <dgm:prSet presAssocID="{6771E76E-B5CA-49D5-9AAE-39085DE8229B}" presName="horz1" presStyleCnt="0"/>
      <dgm:spPr/>
    </dgm:pt>
    <dgm:pt modelId="{A3BC3D4C-5452-4649-8FE7-1DBF53DD4994}" type="pres">
      <dgm:prSet presAssocID="{6771E76E-B5CA-49D5-9AAE-39085DE8229B}" presName="tx1" presStyleLbl="revTx" presStyleIdx="6" presStyleCnt="13"/>
      <dgm:spPr/>
    </dgm:pt>
    <dgm:pt modelId="{082A1525-2001-BA49-9AD3-F110649B4643}" type="pres">
      <dgm:prSet presAssocID="{6771E76E-B5CA-49D5-9AAE-39085DE8229B}" presName="vert1" presStyleCnt="0"/>
      <dgm:spPr/>
    </dgm:pt>
    <dgm:pt modelId="{8F3BFE86-C6C3-5D48-8119-DD85F6D54C58}" type="pres">
      <dgm:prSet presAssocID="{2C0D61B9-0EB3-4CD2-B9B5-8B34D79D10F4}" presName="thickLine" presStyleLbl="alignNode1" presStyleIdx="7" presStyleCnt="13"/>
      <dgm:spPr/>
    </dgm:pt>
    <dgm:pt modelId="{FED17C72-C364-444C-A4FF-1B506BBB6AD4}" type="pres">
      <dgm:prSet presAssocID="{2C0D61B9-0EB3-4CD2-B9B5-8B34D79D10F4}" presName="horz1" presStyleCnt="0"/>
      <dgm:spPr/>
    </dgm:pt>
    <dgm:pt modelId="{349F3A32-24E2-CF43-ACCC-7C1050F5034B}" type="pres">
      <dgm:prSet presAssocID="{2C0D61B9-0EB3-4CD2-B9B5-8B34D79D10F4}" presName="tx1" presStyleLbl="revTx" presStyleIdx="7" presStyleCnt="13"/>
      <dgm:spPr/>
    </dgm:pt>
    <dgm:pt modelId="{DE97FB9F-DACA-B24D-A895-BA8A89FE1F40}" type="pres">
      <dgm:prSet presAssocID="{2C0D61B9-0EB3-4CD2-B9B5-8B34D79D10F4}" presName="vert1" presStyleCnt="0"/>
      <dgm:spPr/>
    </dgm:pt>
    <dgm:pt modelId="{F15A7153-2B2D-494A-937D-F1BB3323004D}" type="pres">
      <dgm:prSet presAssocID="{D40935BB-8F69-46B4-8B5D-400D4C01BF33}" presName="thickLine" presStyleLbl="alignNode1" presStyleIdx="8" presStyleCnt="13"/>
      <dgm:spPr/>
    </dgm:pt>
    <dgm:pt modelId="{C9445DFC-ED57-F349-9F85-08C30C97734D}" type="pres">
      <dgm:prSet presAssocID="{D40935BB-8F69-46B4-8B5D-400D4C01BF33}" presName="horz1" presStyleCnt="0"/>
      <dgm:spPr/>
    </dgm:pt>
    <dgm:pt modelId="{33F777F3-0107-4040-BA17-433A66766130}" type="pres">
      <dgm:prSet presAssocID="{D40935BB-8F69-46B4-8B5D-400D4C01BF33}" presName="tx1" presStyleLbl="revTx" presStyleIdx="8" presStyleCnt="13"/>
      <dgm:spPr/>
    </dgm:pt>
    <dgm:pt modelId="{51921141-EE15-0A42-8D88-4CAC3410BEB0}" type="pres">
      <dgm:prSet presAssocID="{D40935BB-8F69-46B4-8B5D-400D4C01BF33}" presName="vert1" presStyleCnt="0"/>
      <dgm:spPr/>
    </dgm:pt>
    <dgm:pt modelId="{1BB1DD75-154D-6246-964B-808062B3A36F}" type="pres">
      <dgm:prSet presAssocID="{809595B7-BFBD-4342-BC9D-7A03D85D4C81}" presName="thickLine" presStyleLbl="alignNode1" presStyleIdx="9" presStyleCnt="13"/>
      <dgm:spPr/>
    </dgm:pt>
    <dgm:pt modelId="{176E21FB-CE6E-AE4A-A044-73E4EE7B66EA}" type="pres">
      <dgm:prSet presAssocID="{809595B7-BFBD-4342-BC9D-7A03D85D4C81}" presName="horz1" presStyleCnt="0"/>
      <dgm:spPr/>
    </dgm:pt>
    <dgm:pt modelId="{AB67C033-596D-EC48-9E67-C58912D7ADC7}" type="pres">
      <dgm:prSet presAssocID="{809595B7-BFBD-4342-BC9D-7A03D85D4C81}" presName="tx1" presStyleLbl="revTx" presStyleIdx="9" presStyleCnt="13"/>
      <dgm:spPr/>
    </dgm:pt>
    <dgm:pt modelId="{ECBD8D05-EC41-8A4D-9823-C3FD4542EE60}" type="pres">
      <dgm:prSet presAssocID="{809595B7-BFBD-4342-BC9D-7A03D85D4C81}" presName="vert1" presStyleCnt="0"/>
      <dgm:spPr/>
    </dgm:pt>
    <dgm:pt modelId="{5C32BD44-C10E-8149-8F02-6664BBC537BE}" type="pres">
      <dgm:prSet presAssocID="{617B6B8E-1A1C-4862-B101-15E3D8CF1E2F}" presName="thickLine" presStyleLbl="alignNode1" presStyleIdx="10" presStyleCnt="13"/>
      <dgm:spPr/>
    </dgm:pt>
    <dgm:pt modelId="{7DB55346-4B70-D54E-B166-79CF3563D8ED}" type="pres">
      <dgm:prSet presAssocID="{617B6B8E-1A1C-4862-B101-15E3D8CF1E2F}" presName="horz1" presStyleCnt="0"/>
      <dgm:spPr/>
    </dgm:pt>
    <dgm:pt modelId="{72A277DD-0555-D344-A35F-9D2AF96C84D2}" type="pres">
      <dgm:prSet presAssocID="{617B6B8E-1A1C-4862-B101-15E3D8CF1E2F}" presName="tx1" presStyleLbl="revTx" presStyleIdx="10" presStyleCnt="13"/>
      <dgm:spPr/>
    </dgm:pt>
    <dgm:pt modelId="{62ACD21F-1885-944E-816F-BBE5A73FC3B9}" type="pres">
      <dgm:prSet presAssocID="{617B6B8E-1A1C-4862-B101-15E3D8CF1E2F}" presName="vert1" presStyleCnt="0"/>
      <dgm:spPr/>
    </dgm:pt>
    <dgm:pt modelId="{687B334E-E420-DF45-9427-3E7381695E6E}" type="pres">
      <dgm:prSet presAssocID="{70A0CD84-B57F-4E73-9105-9A600FC73EA0}" presName="thickLine" presStyleLbl="alignNode1" presStyleIdx="11" presStyleCnt="13"/>
      <dgm:spPr/>
    </dgm:pt>
    <dgm:pt modelId="{B9DF2C9F-2694-3C41-952E-51700AFA6CA4}" type="pres">
      <dgm:prSet presAssocID="{70A0CD84-B57F-4E73-9105-9A600FC73EA0}" presName="horz1" presStyleCnt="0"/>
      <dgm:spPr/>
    </dgm:pt>
    <dgm:pt modelId="{6239A6ED-E344-4247-BB48-2D5A1394081D}" type="pres">
      <dgm:prSet presAssocID="{70A0CD84-B57F-4E73-9105-9A600FC73EA0}" presName="tx1" presStyleLbl="revTx" presStyleIdx="11" presStyleCnt="13"/>
      <dgm:spPr/>
    </dgm:pt>
    <dgm:pt modelId="{B602B670-FF70-5B46-9D52-BE540F6D2C1C}" type="pres">
      <dgm:prSet presAssocID="{70A0CD84-B57F-4E73-9105-9A600FC73EA0}" presName="vert1" presStyleCnt="0"/>
      <dgm:spPr/>
    </dgm:pt>
    <dgm:pt modelId="{E0EFD4A2-AC65-7745-A504-B3780D3F404C}" type="pres">
      <dgm:prSet presAssocID="{5B7E958F-32A7-514B-990A-73E99BF536A2}" presName="thickLine" presStyleLbl="alignNode1" presStyleIdx="12" presStyleCnt="13"/>
      <dgm:spPr/>
    </dgm:pt>
    <dgm:pt modelId="{A5873BEB-F896-AA4C-AF8C-17D32CA1E87C}" type="pres">
      <dgm:prSet presAssocID="{5B7E958F-32A7-514B-990A-73E99BF536A2}" presName="horz1" presStyleCnt="0"/>
      <dgm:spPr/>
    </dgm:pt>
    <dgm:pt modelId="{DA8DD704-FC34-804A-A7A2-562C8F59276D}" type="pres">
      <dgm:prSet presAssocID="{5B7E958F-32A7-514B-990A-73E99BF536A2}" presName="tx1" presStyleLbl="revTx" presStyleIdx="12" presStyleCnt="13"/>
      <dgm:spPr/>
    </dgm:pt>
    <dgm:pt modelId="{DE1F8084-07B0-5742-8E06-B9000D67F385}" type="pres">
      <dgm:prSet presAssocID="{5B7E958F-32A7-514B-990A-73E99BF536A2}" presName="vert1" presStyleCnt="0"/>
      <dgm:spPr/>
    </dgm:pt>
  </dgm:ptLst>
  <dgm:cxnLst>
    <dgm:cxn modelId="{A4128302-99FB-164D-8078-4F16CFE62C3A}" type="presOf" srcId="{FBDC1C9F-FD08-46B7-B02C-BE6E7B356FC7}" destId="{47A6C0FD-D7D5-C74C-B253-B4389922B533}" srcOrd="0" destOrd="0" presId="urn:microsoft.com/office/officeart/2008/layout/LinedList"/>
    <dgm:cxn modelId="{D70D0A11-2D1F-D54D-8C1E-BFA3F8825DEE}" type="presOf" srcId="{32C78799-E3FB-4240-A8AF-97A291C911AA}" destId="{2C4ADEAA-8339-C34A-B362-8689E9D6EB96}" srcOrd="0" destOrd="0" presId="urn:microsoft.com/office/officeart/2008/layout/LinedList"/>
    <dgm:cxn modelId="{9611A21E-C6D0-43B9-830F-26A07551E50D}" srcId="{DAD1FE7F-62F4-4E52-8C3A-0D82A75AD23F}" destId="{6771E76E-B5CA-49D5-9AAE-39085DE8229B}" srcOrd="6" destOrd="0" parTransId="{C5B63D20-2C47-4601-AC4B-AFAA2CB3CBD7}" sibTransId="{E537E880-4B6E-464D-ABF3-24A77208DFE9}"/>
    <dgm:cxn modelId="{BC532027-938D-AF4D-B218-0DECEB9C21AE}" type="presOf" srcId="{619D8953-6855-874F-8C1C-FF1D9075A875}" destId="{EEE75E8F-B124-A24E-8E8F-1A2E97402164}" srcOrd="0" destOrd="0" presId="urn:microsoft.com/office/officeart/2008/layout/LinedList"/>
    <dgm:cxn modelId="{580EA229-E01B-8147-9DDE-90CBF40F0C5A}" srcId="{DAD1FE7F-62F4-4E52-8C3A-0D82A75AD23F}" destId="{4BCCC9DC-B77C-0243-8ACC-C10050CF496D}" srcOrd="5" destOrd="0" parTransId="{E070E0EB-CF45-DA41-8761-529F0FA6EB73}" sibTransId="{BAB1F672-2B08-4F44-B1A9-366571C71FA8}"/>
    <dgm:cxn modelId="{1A9E592D-DE6F-1B48-A648-2261E97B0893}" srcId="{DAD1FE7F-62F4-4E52-8C3A-0D82A75AD23F}" destId="{619D8953-6855-874F-8C1C-FF1D9075A875}" srcOrd="2" destOrd="0" parTransId="{C323DF5B-B01D-5448-A181-53BE1370FDB0}" sibTransId="{3FBF1D2B-C43E-C945-A4C0-82032D2C46FD}"/>
    <dgm:cxn modelId="{AA9E532E-01B7-E74F-9FDB-AC21A45A314A}" type="presOf" srcId="{70A0CD84-B57F-4E73-9105-9A600FC73EA0}" destId="{6239A6ED-E344-4247-BB48-2D5A1394081D}" srcOrd="0" destOrd="0" presId="urn:microsoft.com/office/officeart/2008/layout/LinedList"/>
    <dgm:cxn modelId="{96962230-DF1D-E140-8819-0E202DF09587}" type="presOf" srcId="{4BCCC9DC-B77C-0243-8ACC-C10050CF496D}" destId="{3331A623-FD97-1C4A-A1F3-7F13528EE537}" srcOrd="0" destOrd="0" presId="urn:microsoft.com/office/officeart/2008/layout/LinedList"/>
    <dgm:cxn modelId="{7586B437-57B7-488F-A09D-E92C63DEC87F}" srcId="{DAD1FE7F-62F4-4E52-8C3A-0D82A75AD23F}" destId="{D40935BB-8F69-46B4-8B5D-400D4C01BF33}" srcOrd="8" destOrd="0" parTransId="{3E41C7B8-B226-4A39-8078-5F82F23FB4D3}" sibTransId="{8C5F7461-A92B-41D1-9066-F2B087320B5B}"/>
    <dgm:cxn modelId="{5DD7DD37-30EE-D041-AC4A-2B45106C2FCC}" srcId="{DAD1FE7F-62F4-4E52-8C3A-0D82A75AD23F}" destId="{32C78799-E3FB-4240-A8AF-97A291C911AA}" srcOrd="4" destOrd="0" parTransId="{10E8831F-09D5-D243-99D2-87D44322881D}" sibTransId="{3D22E9C8-2FC3-FF45-8773-9EDEB75CAED2}"/>
    <dgm:cxn modelId="{F8F8CE59-6E26-4286-8DF4-5B571E634B39}" srcId="{DAD1FE7F-62F4-4E52-8C3A-0D82A75AD23F}" destId="{C636DD42-3796-44B8-B166-6EE6D2F0644A}" srcOrd="3" destOrd="0" parTransId="{3DB7C27A-F653-459D-93FF-56F2C27FEE85}" sibTransId="{56C5DC3B-60C4-412C-AC75-CD02049BAB8B}"/>
    <dgm:cxn modelId="{435E0A5C-D6AE-49E8-A5FD-70C325CB4D0F}" srcId="{DAD1FE7F-62F4-4E52-8C3A-0D82A75AD23F}" destId="{9C2A30D3-05ED-4FF9-94E2-A77E98A89797}" srcOrd="1" destOrd="0" parTransId="{E40D5F73-C8D1-433B-805C-31EF8F4219BC}" sibTransId="{987D51E2-5B45-4E97-8D1E-9F921EC21619}"/>
    <dgm:cxn modelId="{B6C56760-68AC-0F4C-82B4-B911DE922EB6}" type="presOf" srcId="{617B6B8E-1A1C-4862-B101-15E3D8CF1E2F}" destId="{72A277DD-0555-D344-A35F-9D2AF96C84D2}" srcOrd="0" destOrd="0" presId="urn:microsoft.com/office/officeart/2008/layout/LinedList"/>
    <dgm:cxn modelId="{C4155367-1DCE-4E52-8366-1D8908D096BD}" srcId="{DAD1FE7F-62F4-4E52-8C3A-0D82A75AD23F}" destId="{617B6B8E-1A1C-4862-B101-15E3D8CF1E2F}" srcOrd="10" destOrd="0" parTransId="{F819D893-2CAA-425F-B6C2-13680A48A3A2}" sibTransId="{D4974034-3D48-429C-A0E1-4A2296EC94A5}"/>
    <dgm:cxn modelId="{BE6E3368-ED24-2A4F-B83E-57DB9C236F3B}" type="presOf" srcId="{C636DD42-3796-44B8-B166-6EE6D2F0644A}" destId="{4FF2F9D7-8A9D-A242-B757-55F629239962}" srcOrd="0" destOrd="0" presId="urn:microsoft.com/office/officeart/2008/layout/LinedList"/>
    <dgm:cxn modelId="{495D5B73-DAAA-4431-9E78-227AEAF9EE7B}" srcId="{DAD1FE7F-62F4-4E52-8C3A-0D82A75AD23F}" destId="{70A0CD84-B57F-4E73-9105-9A600FC73EA0}" srcOrd="11" destOrd="0" parTransId="{46C40167-3929-492C-9543-70513B7604FE}" sibTransId="{EF1BDFEF-B746-4638-BCC7-2A61EA201614}"/>
    <dgm:cxn modelId="{498F688E-20F9-504F-8E1A-FD2B23F48EA8}" type="presOf" srcId="{DAD1FE7F-62F4-4E52-8C3A-0D82A75AD23F}" destId="{332CDC9A-EE9C-2147-88CA-9CAAEFF18FE2}" srcOrd="0" destOrd="0" presId="urn:microsoft.com/office/officeart/2008/layout/LinedList"/>
    <dgm:cxn modelId="{842736A3-D609-4D44-A23B-60AF874B7BB4}" type="presOf" srcId="{9C2A30D3-05ED-4FF9-94E2-A77E98A89797}" destId="{D0071D04-67F3-BC4A-ADB1-88CB3016D1B0}" srcOrd="0" destOrd="0" presId="urn:microsoft.com/office/officeart/2008/layout/LinedList"/>
    <dgm:cxn modelId="{B4D4F7A3-B996-334D-B3D2-DB998D37F1C3}" type="presOf" srcId="{5B7E958F-32A7-514B-990A-73E99BF536A2}" destId="{DA8DD704-FC34-804A-A7A2-562C8F59276D}" srcOrd="0" destOrd="0" presId="urn:microsoft.com/office/officeart/2008/layout/LinedList"/>
    <dgm:cxn modelId="{9A540CB1-B294-6D4F-B949-13968AE33DFF}" srcId="{DAD1FE7F-62F4-4E52-8C3A-0D82A75AD23F}" destId="{809595B7-BFBD-4342-BC9D-7A03D85D4C81}" srcOrd="9" destOrd="0" parTransId="{6EF25713-D7D3-EA4F-B78B-983263B8CBF6}" sibTransId="{2AD822DB-FAE7-1945-8856-82EAA70AD6D1}"/>
    <dgm:cxn modelId="{082BE1CE-69C8-0848-97CC-E3D46075FAD4}" type="presOf" srcId="{D40935BB-8F69-46B4-8B5D-400D4C01BF33}" destId="{33F777F3-0107-4040-BA17-433A66766130}" srcOrd="0" destOrd="0" presId="urn:microsoft.com/office/officeart/2008/layout/LinedList"/>
    <dgm:cxn modelId="{08C6B4D4-83E0-AA40-A54B-873172CFD53C}" type="presOf" srcId="{6771E76E-B5CA-49D5-9AAE-39085DE8229B}" destId="{A3BC3D4C-5452-4649-8FE7-1DBF53DD4994}" srcOrd="0" destOrd="0" presId="urn:microsoft.com/office/officeart/2008/layout/LinedList"/>
    <dgm:cxn modelId="{EA9991D9-065C-C247-B001-CA1118CA23A2}" type="presOf" srcId="{2C0D61B9-0EB3-4CD2-B9B5-8B34D79D10F4}" destId="{349F3A32-24E2-CF43-ACCC-7C1050F5034B}" srcOrd="0" destOrd="0" presId="urn:microsoft.com/office/officeart/2008/layout/LinedList"/>
    <dgm:cxn modelId="{9326A8DA-6816-E44C-9D50-C28B6E318153}" type="presOf" srcId="{809595B7-BFBD-4342-BC9D-7A03D85D4C81}" destId="{AB67C033-596D-EC48-9E67-C58912D7ADC7}" srcOrd="0" destOrd="0" presId="urn:microsoft.com/office/officeart/2008/layout/LinedList"/>
    <dgm:cxn modelId="{E9AE68E8-F673-4192-97E1-9246453EE8CB}" srcId="{DAD1FE7F-62F4-4E52-8C3A-0D82A75AD23F}" destId="{FBDC1C9F-FD08-46B7-B02C-BE6E7B356FC7}" srcOrd="0" destOrd="0" parTransId="{598174DF-1C97-4700-8FC3-6B0649FE5A5F}" sibTransId="{1CDD01DA-DB47-4B0B-A437-0601D6403A7F}"/>
    <dgm:cxn modelId="{424EA8F9-1948-46C9-B65F-FA40CCC014AB}" srcId="{DAD1FE7F-62F4-4E52-8C3A-0D82A75AD23F}" destId="{2C0D61B9-0EB3-4CD2-B9B5-8B34D79D10F4}" srcOrd="7" destOrd="0" parTransId="{3476CBFA-4596-4220-83F1-0AE82C7EDD75}" sibTransId="{D4B19503-99FA-46F9-9163-9F421C16962D}"/>
    <dgm:cxn modelId="{7F9311FF-D84D-7F43-B1EC-86C45C3CECA9}" srcId="{DAD1FE7F-62F4-4E52-8C3A-0D82A75AD23F}" destId="{5B7E958F-32A7-514B-990A-73E99BF536A2}" srcOrd="12" destOrd="0" parTransId="{22FB88CB-C673-6840-95B9-93FF08733B66}" sibTransId="{03A02AE0-7670-2B46-BF0C-FD45DB069C57}"/>
    <dgm:cxn modelId="{70A793EC-101F-E64C-B544-B897FFB7959A}" type="presParOf" srcId="{332CDC9A-EE9C-2147-88CA-9CAAEFF18FE2}" destId="{F3686C5C-2071-3040-AF60-7E8648BCF7A8}" srcOrd="0" destOrd="0" presId="urn:microsoft.com/office/officeart/2008/layout/LinedList"/>
    <dgm:cxn modelId="{F250D679-D895-9D4A-9993-BFD7E20A8EE2}" type="presParOf" srcId="{332CDC9A-EE9C-2147-88CA-9CAAEFF18FE2}" destId="{733D7F79-1E7E-7648-82DF-3EB9F2DD920D}" srcOrd="1" destOrd="0" presId="urn:microsoft.com/office/officeart/2008/layout/LinedList"/>
    <dgm:cxn modelId="{0B2E82FC-44E4-DD4E-91B2-6802ECA2C488}" type="presParOf" srcId="{733D7F79-1E7E-7648-82DF-3EB9F2DD920D}" destId="{47A6C0FD-D7D5-C74C-B253-B4389922B533}" srcOrd="0" destOrd="0" presId="urn:microsoft.com/office/officeart/2008/layout/LinedList"/>
    <dgm:cxn modelId="{870B7277-4EBD-E646-A7DC-9EEEB4BE012D}" type="presParOf" srcId="{733D7F79-1E7E-7648-82DF-3EB9F2DD920D}" destId="{53172DF6-DB2C-8F4A-B1C8-7EF51DC18998}" srcOrd="1" destOrd="0" presId="urn:microsoft.com/office/officeart/2008/layout/LinedList"/>
    <dgm:cxn modelId="{0D47AA1F-3E26-C84E-8E53-1BE9CFC3DD6D}" type="presParOf" srcId="{332CDC9A-EE9C-2147-88CA-9CAAEFF18FE2}" destId="{B9C4BE0F-6647-DE40-8C89-722C252B0AED}" srcOrd="2" destOrd="0" presId="urn:microsoft.com/office/officeart/2008/layout/LinedList"/>
    <dgm:cxn modelId="{45D540E3-585D-8349-98CC-DF03190862C7}" type="presParOf" srcId="{332CDC9A-EE9C-2147-88CA-9CAAEFF18FE2}" destId="{CA4EAA48-6A08-7541-9A4E-0B8E79E0AE3F}" srcOrd="3" destOrd="0" presId="urn:microsoft.com/office/officeart/2008/layout/LinedList"/>
    <dgm:cxn modelId="{91044794-A359-004F-8BCA-155D3DCA0A71}" type="presParOf" srcId="{CA4EAA48-6A08-7541-9A4E-0B8E79E0AE3F}" destId="{D0071D04-67F3-BC4A-ADB1-88CB3016D1B0}" srcOrd="0" destOrd="0" presId="urn:microsoft.com/office/officeart/2008/layout/LinedList"/>
    <dgm:cxn modelId="{719561AA-4423-CB4A-B63A-64AD1FBC0808}" type="presParOf" srcId="{CA4EAA48-6A08-7541-9A4E-0B8E79E0AE3F}" destId="{756C2C0E-1C72-164E-98F1-577A56BC21EC}" srcOrd="1" destOrd="0" presId="urn:microsoft.com/office/officeart/2008/layout/LinedList"/>
    <dgm:cxn modelId="{4D7652AE-4098-E341-9185-17D433E5EB8B}" type="presParOf" srcId="{332CDC9A-EE9C-2147-88CA-9CAAEFF18FE2}" destId="{BF07CD63-2684-5047-B69E-096D63AADAF0}" srcOrd="4" destOrd="0" presId="urn:microsoft.com/office/officeart/2008/layout/LinedList"/>
    <dgm:cxn modelId="{FE38E37C-9AEC-9747-84AC-0D1E08EC6080}" type="presParOf" srcId="{332CDC9A-EE9C-2147-88CA-9CAAEFF18FE2}" destId="{F344C2A3-60D6-9349-9ED1-8EE2EDAF8B72}" srcOrd="5" destOrd="0" presId="urn:microsoft.com/office/officeart/2008/layout/LinedList"/>
    <dgm:cxn modelId="{2A596791-75C0-3E41-B311-3CC9699F932C}" type="presParOf" srcId="{F344C2A3-60D6-9349-9ED1-8EE2EDAF8B72}" destId="{EEE75E8F-B124-A24E-8E8F-1A2E97402164}" srcOrd="0" destOrd="0" presId="urn:microsoft.com/office/officeart/2008/layout/LinedList"/>
    <dgm:cxn modelId="{10DED467-E6A3-BF40-95AF-D920735253EE}" type="presParOf" srcId="{F344C2A3-60D6-9349-9ED1-8EE2EDAF8B72}" destId="{03696DF6-1F73-4842-B428-9C921E1D2DB3}" srcOrd="1" destOrd="0" presId="urn:microsoft.com/office/officeart/2008/layout/LinedList"/>
    <dgm:cxn modelId="{F5C00E94-7AE2-B241-B855-2B4843147F8C}" type="presParOf" srcId="{332CDC9A-EE9C-2147-88CA-9CAAEFF18FE2}" destId="{6C40576A-8C2A-7C46-9B1C-0D7A8303DC45}" srcOrd="6" destOrd="0" presId="urn:microsoft.com/office/officeart/2008/layout/LinedList"/>
    <dgm:cxn modelId="{DF0B5F38-6EE5-AC4D-B92F-C9DD3AF8E4F7}" type="presParOf" srcId="{332CDC9A-EE9C-2147-88CA-9CAAEFF18FE2}" destId="{6B295D30-121D-144D-BDD7-4B0170A971A1}" srcOrd="7" destOrd="0" presId="urn:microsoft.com/office/officeart/2008/layout/LinedList"/>
    <dgm:cxn modelId="{81BE9847-4C1A-B14D-8CC7-C7FF39E589AF}" type="presParOf" srcId="{6B295D30-121D-144D-BDD7-4B0170A971A1}" destId="{4FF2F9D7-8A9D-A242-B757-55F629239962}" srcOrd="0" destOrd="0" presId="urn:microsoft.com/office/officeart/2008/layout/LinedList"/>
    <dgm:cxn modelId="{534C7523-05F8-944F-9883-3EA9025743D6}" type="presParOf" srcId="{6B295D30-121D-144D-BDD7-4B0170A971A1}" destId="{2C295FB8-A68D-9D41-8CC2-7542C509A304}" srcOrd="1" destOrd="0" presId="urn:microsoft.com/office/officeart/2008/layout/LinedList"/>
    <dgm:cxn modelId="{BE87CBED-91B3-E144-A611-911B0CE937A6}" type="presParOf" srcId="{332CDC9A-EE9C-2147-88CA-9CAAEFF18FE2}" destId="{D41CB4C2-0FD0-044B-8681-497451489D15}" srcOrd="8" destOrd="0" presId="urn:microsoft.com/office/officeart/2008/layout/LinedList"/>
    <dgm:cxn modelId="{539879B4-205C-5B47-80A8-2989A57FD4E1}" type="presParOf" srcId="{332CDC9A-EE9C-2147-88CA-9CAAEFF18FE2}" destId="{CE420DA0-63AC-7049-87BD-AE8343B8AEEC}" srcOrd="9" destOrd="0" presId="urn:microsoft.com/office/officeart/2008/layout/LinedList"/>
    <dgm:cxn modelId="{D9DB7557-56F4-C04F-BFCF-08E37AF6F50C}" type="presParOf" srcId="{CE420DA0-63AC-7049-87BD-AE8343B8AEEC}" destId="{2C4ADEAA-8339-C34A-B362-8689E9D6EB96}" srcOrd="0" destOrd="0" presId="urn:microsoft.com/office/officeart/2008/layout/LinedList"/>
    <dgm:cxn modelId="{118AC90B-D2A2-F647-B674-6F5EB855A58A}" type="presParOf" srcId="{CE420DA0-63AC-7049-87BD-AE8343B8AEEC}" destId="{3E43AA1E-8F30-8A41-88FA-AC9780BFB419}" srcOrd="1" destOrd="0" presId="urn:microsoft.com/office/officeart/2008/layout/LinedList"/>
    <dgm:cxn modelId="{57A59806-C35C-E945-BAA4-833BB3ACB2DF}" type="presParOf" srcId="{332CDC9A-EE9C-2147-88CA-9CAAEFF18FE2}" destId="{F9CAED5E-8DE1-0D48-AC29-5F38EFB93FD7}" srcOrd="10" destOrd="0" presId="urn:microsoft.com/office/officeart/2008/layout/LinedList"/>
    <dgm:cxn modelId="{0E21FBFE-A906-F247-8499-B7F3AA726374}" type="presParOf" srcId="{332CDC9A-EE9C-2147-88CA-9CAAEFF18FE2}" destId="{1240F97E-09AB-7048-9362-AF1E057FD320}" srcOrd="11" destOrd="0" presId="urn:microsoft.com/office/officeart/2008/layout/LinedList"/>
    <dgm:cxn modelId="{D82D3AF6-6C3F-5146-9CBC-DBCDC588FF72}" type="presParOf" srcId="{1240F97E-09AB-7048-9362-AF1E057FD320}" destId="{3331A623-FD97-1C4A-A1F3-7F13528EE537}" srcOrd="0" destOrd="0" presId="urn:microsoft.com/office/officeart/2008/layout/LinedList"/>
    <dgm:cxn modelId="{BF8D0FA1-A7FB-5A44-A2EB-37CAB71F0021}" type="presParOf" srcId="{1240F97E-09AB-7048-9362-AF1E057FD320}" destId="{00A93420-2879-F04D-81F5-A6A3A3D759FA}" srcOrd="1" destOrd="0" presId="urn:microsoft.com/office/officeart/2008/layout/LinedList"/>
    <dgm:cxn modelId="{D0B974AA-232F-AC43-A310-08477FDDB82F}" type="presParOf" srcId="{332CDC9A-EE9C-2147-88CA-9CAAEFF18FE2}" destId="{A7B5A595-C1AA-F947-BB21-07B5F06F05F8}" srcOrd="12" destOrd="0" presId="urn:microsoft.com/office/officeart/2008/layout/LinedList"/>
    <dgm:cxn modelId="{65717F7C-C01C-C748-A0E1-964D14B6A735}" type="presParOf" srcId="{332CDC9A-EE9C-2147-88CA-9CAAEFF18FE2}" destId="{B350E995-EE61-B44B-B89F-6097DDE2C692}" srcOrd="13" destOrd="0" presId="urn:microsoft.com/office/officeart/2008/layout/LinedList"/>
    <dgm:cxn modelId="{FB38662D-33B5-CC4C-8D2B-7CFDFEAB9485}" type="presParOf" srcId="{B350E995-EE61-B44B-B89F-6097DDE2C692}" destId="{A3BC3D4C-5452-4649-8FE7-1DBF53DD4994}" srcOrd="0" destOrd="0" presId="urn:microsoft.com/office/officeart/2008/layout/LinedList"/>
    <dgm:cxn modelId="{51A743E4-82F2-934E-AAC1-A5529AE96EF0}" type="presParOf" srcId="{B350E995-EE61-B44B-B89F-6097DDE2C692}" destId="{082A1525-2001-BA49-9AD3-F110649B4643}" srcOrd="1" destOrd="0" presId="urn:microsoft.com/office/officeart/2008/layout/LinedList"/>
    <dgm:cxn modelId="{389C8DCD-AE84-8747-BA89-02D29973298D}" type="presParOf" srcId="{332CDC9A-EE9C-2147-88CA-9CAAEFF18FE2}" destId="{8F3BFE86-C6C3-5D48-8119-DD85F6D54C58}" srcOrd="14" destOrd="0" presId="urn:microsoft.com/office/officeart/2008/layout/LinedList"/>
    <dgm:cxn modelId="{78D34745-B086-1942-82B8-09172A6FA472}" type="presParOf" srcId="{332CDC9A-EE9C-2147-88CA-9CAAEFF18FE2}" destId="{FED17C72-C364-444C-A4FF-1B506BBB6AD4}" srcOrd="15" destOrd="0" presId="urn:microsoft.com/office/officeart/2008/layout/LinedList"/>
    <dgm:cxn modelId="{E97F3A43-F8D5-6443-A6E9-AC22F8A08777}" type="presParOf" srcId="{FED17C72-C364-444C-A4FF-1B506BBB6AD4}" destId="{349F3A32-24E2-CF43-ACCC-7C1050F5034B}" srcOrd="0" destOrd="0" presId="urn:microsoft.com/office/officeart/2008/layout/LinedList"/>
    <dgm:cxn modelId="{FA39A9EE-6A9C-D74E-867D-639DBED1CF9B}" type="presParOf" srcId="{FED17C72-C364-444C-A4FF-1B506BBB6AD4}" destId="{DE97FB9F-DACA-B24D-A895-BA8A89FE1F40}" srcOrd="1" destOrd="0" presId="urn:microsoft.com/office/officeart/2008/layout/LinedList"/>
    <dgm:cxn modelId="{0AB739C3-7EDC-2E40-8084-A71454F65730}" type="presParOf" srcId="{332CDC9A-EE9C-2147-88CA-9CAAEFF18FE2}" destId="{F15A7153-2B2D-494A-937D-F1BB3323004D}" srcOrd="16" destOrd="0" presId="urn:microsoft.com/office/officeart/2008/layout/LinedList"/>
    <dgm:cxn modelId="{8D1C35A7-5A68-1047-80F9-69BFB49E0A6D}" type="presParOf" srcId="{332CDC9A-EE9C-2147-88CA-9CAAEFF18FE2}" destId="{C9445DFC-ED57-F349-9F85-08C30C97734D}" srcOrd="17" destOrd="0" presId="urn:microsoft.com/office/officeart/2008/layout/LinedList"/>
    <dgm:cxn modelId="{03EBF16F-3821-264F-827D-D85B1C6BEA32}" type="presParOf" srcId="{C9445DFC-ED57-F349-9F85-08C30C97734D}" destId="{33F777F3-0107-4040-BA17-433A66766130}" srcOrd="0" destOrd="0" presId="urn:microsoft.com/office/officeart/2008/layout/LinedList"/>
    <dgm:cxn modelId="{6CB71EFA-B69B-6741-9491-4DD54530D810}" type="presParOf" srcId="{C9445DFC-ED57-F349-9F85-08C30C97734D}" destId="{51921141-EE15-0A42-8D88-4CAC3410BEB0}" srcOrd="1" destOrd="0" presId="urn:microsoft.com/office/officeart/2008/layout/LinedList"/>
    <dgm:cxn modelId="{AA14B0CB-0E82-4542-8EAA-8C5A3958C4BD}" type="presParOf" srcId="{332CDC9A-EE9C-2147-88CA-9CAAEFF18FE2}" destId="{1BB1DD75-154D-6246-964B-808062B3A36F}" srcOrd="18" destOrd="0" presId="urn:microsoft.com/office/officeart/2008/layout/LinedList"/>
    <dgm:cxn modelId="{CC0E1B17-68C2-CA41-B46D-7D9C4A79FC88}" type="presParOf" srcId="{332CDC9A-EE9C-2147-88CA-9CAAEFF18FE2}" destId="{176E21FB-CE6E-AE4A-A044-73E4EE7B66EA}" srcOrd="19" destOrd="0" presId="urn:microsoft.com/office/officeart/2008/layout/LinedList"/>
    <dgm:cxn modelId="{94DC6549-2B45-E74B-B225-53D2748286C8}" type="presParOf" srcId="{176E21FB-CE6E-AE4A-A044-73E4EE7B66EA}" destId="{AB67C033-596D-EC48-9E67-C58912D7ADC7}" srcOrd="0" destOrd="0" presId="urn:microsoft.com/office/officeart/2008/layout/LinedList"/>
    <dgm:cxn modelId="{C6EF2DF7-2F82-1543-B374-81E8CE39CC37}" type="presParOf" srcId="{176E21FB-CE6E-AE4A-A044-73E4EE7B66EA}" destId="{ECBD8D05-EC41-8A4D-9823-C3FD4542EE60}" srcOrd="1" destOrd="0" presId="urn:microsoft.com/office/officeart/2008/layout/LinedList"/>
    <dgm:cxn modelId="{7EDE37CA-F721-B044-9422-2906A3ED3C09}" type="presParOf" srcId="{332CDC9A-EE9C-2147-88CA-9CAAEFF18FE2}" destId="{5C32BD44-C10E-8149-8F02-6664BBC537BE}" srcOrd="20" destOrd="0" presId="urn:microsoft.com/office/officeart/2008/layout/LinedList"/>
    <dgm:cxn modelId="{C2FDC77A-723D-A54D-89E9-BA03C598A921}" type="presParOf" srcId="{332CDC9A-EE9C-2147-88CA-9CAAEFF18FE2}" destId="{7DB55346-4B70-D54E-B166-79CF3563D8ED}" srcOrd="21" destOrd="0" presId="urn:microsoft.com/office/officeart/2008/layout/LinedList"/>
    <dgm:cxn modelId="{7F9486BB-8884-2442-B9B9-9630CEC5D926}" type="presParOf" srcId="{7DB55346-4B70-D54E-B166-79CF3563D8ED}" destId="{72A277DD-0555-D344-A35F-9D2AF96C84D2}" srcOrd="0" destOrd="0" presId="urn:microsoft.com/office/officeart/2008/layout/LinedList"/>
    <dgm:cxn modelId="{EE0EF8DB-6D0F-7245-85C5-6632BD9E5F8D}" type="presParOf" srcId="{7DB55346-4B70-D54E-B166-79CF3563D8ED}" destId="{62ACD21F-1885-944E-816F-BBE5A73FC3B9}" srcOrd="1" destOrd="0" presId="urn:microsoft.com/office/officeart/2008/layout/LinedList"/>
    <dgm:cxn modelId="{C9330C86-51B7-D34B-8E93-651E40CBBB31}" type="presParOf" srcId="{332CDC9A-EE9C-2147-88CA-9CAAEFF18FE2}" destId="{687B334E-E420-DF45-9427-3E7381695E6E}" srcOrd="22" destOrd="0" presId="urn:microsoft.com/office/officeart/2008/layout/LinedList"/>
    <dgm:cxn modelId="{2BF18348-CF02-CA4F-BB8B-00E5D59296BB}" type="presParOf" srcId="{332CDC9A-EE9C-2147-88CA-9CAAEFF18FE2}" destId="{B9DF2C9F-2694-3C41-952E-51700AFA6CA4}" srcOrd="23" destOrd="0" presId="urn:microsoft.com/office/officeart/2008/layout/LinedList"/>
    <dgm:cxn modelId="{18099F5E-7879-B048-AE1F-4018CBCF7A4E}" type="presParOf" srcId="{B9DF2C9F-2694-3C41-952E-51700AFA6CA4}" destId="{6239A6ED-E344-4247-BB48-2D5A1394081D}" srcOrd="0" destOrd="0" presId="urn:microsoft.com/office/officeart/2008/layout/LinedList"/>
    <dgm:cxn modelId="{1B9F74C0-22B2-9449-B881-606B645678E8}" type="presParOf" srcId="{B9DF2C9F-2694-3C41-952E-51700AFA6CA4}" destId="{B602B670-FF70-5B46-9D52-BE540F6D2C1C}" srcOrd="1" destOrd="0" presId="urn:microsoft.com/office/officeart/2008/layout/LinedList"/>
    <dgm:cxn modelId="{2C0E772C-CEB8-3247-AFC3-D719DD713186}" type="presParOf" srcId="{332CDC9A-EE9C-2147-88CA-9CAAEFF18FE2}" destId="{E0EFD4A2-AC65-7745-A504-B3780D3F404C}" srcOrd="24" destOrd="0" presId="urn:microsoft.com/office/officeart/2008/layout/LinedList"/>
    <dgm:cxn modelId="{FB212804-61DD-4249-A72C-CD01CCF73D33}" type="presParOf" srcId="{332CDC9A-EE9C-2147-88CA-9CAAEFF18FE2}" destId="{A5873BEB-F896-AA4C-AF8C-17D32CA1E87C}" srcOrd="25" destOrd="0" presId="urn:microsoft.com/office/officeart/2008/layout/LinedList"/>
    <dgm:cxn modelId="{F779A12C-DA95-4D4F-9998-5512CA9B0A7A}" type="presParOf" srcId="{A5873BEB-F896-AA4C-AF8C-17D32CA1E87C}" destId="{DA8DD704-FC34-804A-A7A2-562C8F59276D}" srcOrd="0" destOrd="0" presId="urn:microsoft.com/office/officeart/2008/layout/LinedList"/>
    <dgm:cxn modelId="{D22A172C-B81B-5C44-9E06-BF090980FB72}" type="presParOf" srcId="{A5873BEB-F896-AA4C-AF8C-17D32CA1E87C}" destId="{DE1F8084-07B0-5742-8E06-B9000D67F38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1FE7F-62F4-4E52-8C3A-0D82A75AD23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BDC1C9F-FD08-46B7-B02C-BE6E7B356FC7}">
      <dgm:prSet/>
      <dgm:spPr/>
      <dgm:t>
        <a:bodyPr/>
        <a:lstStyle/>
        <a:p>
          <a:r>
            <a:rPr lang="en-US" dirty="0"/>
            <a:t>Sunitha </a:t>
          </a:r>
          <a:r>
            <a:rPr lang="en-US" dirty="0" err="1"/>
            <a:t>Anjivel</a:t>
          </a:r>
          <a:r>
            <a:rPr lang="en-US" dirty="0"/>
            <a:t>		</a:t>
          </a:r>
          <a:r>
            <a:rPr lang="en-US" dirty="0" err="1"/>
            <a:t>sunitha@amlawseattle.com</a:t>
          </a:r>
          <a:endParaRPr lang="en-US" dirty="0"/>
        </a:p>
      </dgm:t>
    </dgm:pt>
    <dgm:pt modelId="{598174DF-1C97-4700-8FC3-6B0649FE5A5F}" type="parTrans" cxnId="{E9AE68E8-F673-4192-97E1-9246453EE8CB}">
      <dgm:prSet/>
      <dgm:spPr/>
      <dgm:t>
        <a:bodyPr/>
        <a:lstStyle/>
        <a:p>
          <a:endParaRPr lang="en-US"/>
        </a:p>
      </dgm:t>
    </dgm:pt>
    <dgm:pt modelId="{1CDD01DA-DB47-4B0B-A437-0601D6403A7F}" type="sibTrans" cxnId="{E9AE68E8-F673-4192-97E1-9246453EE8CB}">
      <dgm:prSet/>
      <dgm:spPr/>
      <dgm:t>
        <a:bodyPr/>
        <a:lstStyle/>
        <a:p>
          <a:endParaRPr lang="en-US"/>
        </a:p>
      </dgm:t>
    </dgm:pt>
    <dgm:pt modelId="{9C2A30D3-05ED-4FF9-94E2-A77E98A89797}">
      <dgm:prSet/>
      <dgm:spPr/>
      <dgm:t>
        <a:bodyPr/>
        <a:lstStyle/>
        <a:p>
          <a:r>
            <a:rPr lang="en-US" dirty="0"/>
            <a:t>Lorraine </a:t>
          </a:r>
          <a:r>
            <a:rPr lang="en-US" dirty="0" err="1"/>
            <a:t>Bannai</a:t>
          </a:r>
          <a:r>
            <a:rPr lang="en-US" dirty="0"/>
            <a:t>		</a:t>
          </a:r>
          <a:r>
            <a:rPr lang="en-US" dirty="0" err="1"/>
            <a:t>bannai@seattleu.edu</a:t>
          </a:r>
          <a:endParaRPr lang="en-US" dirty="0"/>
        </a:p>
      </dgm:t>
    </dgm:pt>
    <dgm:pt modelId="{E40D5F73-C8D1-433B-805C-31EF8F4219BC}" type="parTrans" cxnId="{435E0A5C-D6AE-49E8-A5FD-70C325CB4D0F}">
      <dgm:prSet/>
      <dgm:spPr/>
      <dgm:t>
        <a:bodyPr/>
        <a:lstStyle/>
        <a:p>
          <a:endParaRPr lang="en-US"/>
        </a:p>
      </dgm:t>
    </dgm:pt>
    <dgm:pt modelId="{987D51E2-5B45-4E97-8D1E-9F921EC21619}" type="sibTrans" cxnId="{435E0A5C-D6AE-49E8-A5FD-70C325CB4D0F}">
      <dgm:prSet/>
      <dgm:spPr/>
      <dgm:t>
        <a:bodyPr/>
        <a:lstStyle/>
        <a:p>
          <a:endParaRPr lang="en-US"/>
        </a:p>
      </dgm:t>
    </dgm:pt>
    <dgm:pt modelId="{C636DD42-3796-44B8-B166-6EE6D2F0644A}">
      <dgm:prSet/>
      <dgm:spPr/>
      <dgm:t>
        <a:bodyPr/>
        <a:lstStyle/>
        <a:p>
          <a:r>
            <a:rPr lang="en-US" dirty="0"/>
            <a:t>Annie Benson		</a:t>
          </a:r>
          <a:r>
            <a:rPr lang="en-US" dirty="0" err="1"/>
            <a:t>abenson@defensenet.org</a:t>
          </a:r>
          <a:endParaRPr lang="en-US" dirty="0"/>
        </a:p>
      </dgm:t>
    </dgm:pt>
    <dgm:pt modelId="{3DB7C27A-F653-459D-93FF-56F2C27FEE85}" type="parTrans" cxnId="{F8F8CE59-6E26-4286-8DF4-5B571E634B39}">
      <dgm:prSet/>
      <dgm:spPr/>
      <dgm:t>
        <a:bodyPr/>
        <a:lstStyle/>
        <a:p>
          <a:endParaRPr lang="en-US"/>
        </a:p>
      </dgm:t>
    </dgm:pt>
    <dgm:pt modelId="{56C5DC3B-60C4-412C-AC75-CD02049BAB8B}" type="sibTrans" cxnId="{F8F8CE59-6E26-4286-8DF4-5B571E634B39}">
      <dgm:prSet/>
      <dgm:spPr/>
      <dgm:t>
        <a:bodyPr/>
        <a:lstStyle/>
        <a:p>
          <a:endParaRPr lang="en-US"/>
        </a:p>
      </dgm:t>
    </dgm:pt>
    <dgm:pt modelId="{6771E76E-B5CA-49D5-9AAE-39085DE8229B}">
      <dgm:prSet/>
      <dgm:spPr/>
      <dgm:t>
        <a:bodyPr/>
        <a:lstStyle/>
        <a:p>
          <a:r>
            <a:rPr lang="en-US" dirty="0"/>
            <a:t>Judge Linda Coburn	</a:t>
          </a:r>
        </a:p>
      </dgm:t>
    </dgm:pt>
    <dgm:pt modelId="{C5B63D20-2C47-4601-AC4B-AFAA2CB3CBD7}" type="parTrans" cxnId="{9611A21E-C6D0-43B9-830F-26A07551E50D}">
      <dgm:prSet/>
      <dgm:spPr/>
      <dgm:t>
        <a:bodyPr/>
        <a:lstStyle/>
        <a:p>
          <a:endParaRPr lang="en-US"/>
        </a:p>
      </dgm:t>
    </dgm:pt>
    <dgm:pt modelId="{E537E880-4B6E-464D-ABF3-24A77208DFE9}" type="sibTrans" cxnId="{9611A21E-C6D0-43B9-830F-26A07551E50D}">
      <dgm:prSet/>
      <dgm:spPr/>
      <dgm:t>
        <a:bodyPr/>
        <a:lstStyle/>
        <a:p>
          <a:endParaRPr lang="en-US"/>
        </a:p>
      </dgm:t>
    </dgm:pt>
    <dgm:pt modelId="{2C0D61B9-0EB3-4CD2-B9B5-8B34D79D10F4}">
      <dgm:prSet/>
      <dgm:spPr/>
      <dgm:t>
        <a:bodyPr/>
        <a:lstStyle/>
        <a:p>
          <a:r>
            <a:rPr lang="en-US" dirty="0"/>
            <a:t>Candice Garza		</a:t>
          </a:r>
          <a:r>
            <a:rPr lang="en-US" dirty="0" err="1"/>
            <a:t>candice.garza@cha.wa.gov</a:t>
          </a:r>
          <a:r>
            <a:rPr lang="en-US" dirty="0"/>
            <a:t>		</a:t>
          </a:r>
        </a:p>
      </dgm:t>
    </dgm:pt>
    <dgm:pt modelId="{3476CBFA-4596-4220-83F1-0AE82C7EDD75}" type="parTrans" cxnId="{424EA8F9-1948-46C9-B65F-FA40CCC014AB}">
      <dgm:prSet/>
      <dgm:spPr/>
      <dgm:t>
        <a:bodyPr/>
        <a:lstStyle/>
        <a:p>
          <a:endParaRPr lang="en-US"/>
        </a:p>
      </dgm:t>
    </dgm:pt>
    <dgm:pt modelId="{D4B19503-99FA-46F9-9163-9F421C16962D}" type="sibTrans" cxnId="{424EA8F9-1948-46C9-B65F-FA40CCC014AB}">
      <dgm:prSet/>
      <dgm:spPr/>
      <dgm:t>
        <a:bodyPr/>
        <a:lstStyle/>
        <a:p>
          <a:endParaRPr lang="en-US"/>
        </a:p>
      </dgm:t>
    </dgm:pt>
    <dgm:pt modelId="{D40935BB-8F69-46B4-8B5D-400D4C01BF33}">
      <dgm:prSet/>
      <dgm:spPr/>
      <dgm:t>
        <a:bodyPr/>
        <a:lstStyle/>
        <a:p>
          <a:r>
            <a:rPr lang="en-US" dirty="0"/>
            <a:t>Christy Peters		</a:t>
          </a:r>
          <a:r>
            <a:rPr lang="en-US" dirty="0" err="1"/>
            <a:t>christy.peters@co.thurston.wa.us</a:t>
          </a:r>
          <a:endParaRPr lang="en-US" dirty="0"/>
        </a:p>
      </dgm:t>
    </dgm:pt>
    <dgm:pt modelId="{3E41C7B8-B226-4A39-8078-5F82F23FB4D3}" type="parTrans" cxnId="{7586B437-57B7-488F-A09D-E92C63DEC87F}">
      <dgm:prSet/>
      <dgm:spPr/>
      <dgm:t>
        <a:bodyPr/>
        <a:lstStyle/>
        <a:p>
          <a:endParaRPr lang="en-US"/>
        </a:p>
      </dgm:t>
    </dgm:pt>
    <dgm:pt modelId="{8C5F7461-A92B-41D1-9066-F2B087320B5B}" type="sibTrans" cxnId="{7586B437-57B7-488F-A09D-E92C63DEC87F}">
      <dgm:prSet/>
      <dgm:spPr/>
      <dgm:t>
        <a:bodyPr/>
        <a:lstStyle/>
        <a:p>
          <a:endParaRPr lang="en-US"/>
        </a:p>
      </dgm:t>
    </dgm:pt>
    <dgm:pt modelId="{617B6B8E-1A1C-4862-B101-15E3D8CF1E2F}">
      <dgm:prSet/>
      <dgm:spPr/>
      <dgm:t>
        <a:bodyPr/>
        <a:lstStyle/>
        <a:p>
          <a:r>
            <a:rPr lang="en-US" dirty="0"/>
            <a:t>Sandra Simpson		</a:t>
          </a:r>
          <a:r>
            <a:rPr lang="en-US" dirty="0" err="1"/>
            <a:t>simpsons@gonzaga.edu</a:t>
          </a:r>
          <a:endParaRPr lang="en-US" dirty="0"/>
        </a:p>
      </dgm:t>
    </dgm:pt>
    <dgm:pt modelId="{F819D893-2CAA-425F-B6C2-13680A48A3A2}" type="parTrans" cxnId="{C4155367-1DCE-4E52-8366-1D8908D096BD}">
      <dgm:prSet/>
      <dgm:spPr/>
      <dgm:t>
        <a:bodyPr/>
        <a:lstStyle/>
        <a:p>
          <a:endParaRPr lang="en-US"/>
        </a:p>
      </dgm:t>
    </dgm:pt>
    <dgm:pt modelId="{D4974034-3D48-429C-A0E1-4A2296EC94A5}" type="sibTrans" cxnId="{C4155367-1DCE-4E52-8366-1D8908D096BD}">
      <dgm:prSet/>
      <dgm:spPr/>
      <dgm:t>
        <a:bodyPr/>
        <a:lstStyle/>
        <a:p>
          <a:endParaRPr lang="en-US"/>
        </a:p>
      </dgm:t>
    </dgm:pt>
    <dgm:pt modelId="{70A0CD84-B57F-4E73-9105-9A600FC73EA0}">
      <dgm:prSet/>
      <dgm:spPr/>
      <dgm:t>
        <a:bodyPr/>
        <a:lstStyle/>
        <a:p>
          <a:r>
            <a:rPr lang="en-US" dirty="0"/>
            <a:t>Adrienne Wat		</a:t>
          </a:r>
          <a:r>
            <a:rPr lang="en-US" dirty="0" err="1"/>
            <a:t>adrienne.wat@gmail.com</a:t>
          </a:r>
          <a:endParaRPr lang="en-US" dirty="0"/>
        </a:p>
      </dgm:t>
    </dgm:pt>
    <dgm:pt modelId="{46C40167-3929-492C-9543-70513B7604FE}" type="parTrans" cxnId="{495D5B73-DAAA-4431-9E78-227AEAF9EE7B}">
      <dgm:prSet/>
      <dgm:spPr/>
      <dgm:t>
        <a:bodyPr/>
        <a:lstStyle/>
        <a:p>
          <a:endParaRPr lang="en-US"/>
        </a:p>
      </dgm:t>
    </dgm:pt>
    <dgm:pt modelId="{EF1BDFEF-B746-4638-BCC7-2A61EA201614}" type="sibTrans" cxnId="{495D5B73-DAAA-4431-9E78-227AEAF9EE7B}">
      <dgm:prSet/>
      <dgm:spPr/>
      <dgm:t>
        <a:bodyPr/>
        <a:lstStyle/>
        <a:p>
          <a:endParaRPr lang="en-US"/>
        </a:p>
      </dgm:t>
    </dgm:pt>
    <dgm:pt modelId="{32C78799-E3FB-4240-A8AF-97A291C911AA}">
      <dgm:prSet/>
      <dgm:spPr/>
      <dgm:t>
        <a:bodyPr/>
        <a:lstStyle/>
        <a:p>
          <a:r>
            <a:rPr lang="en-US" dirty="0"/>
            <a:t>Diane Clarkson		</a:t>
          </a:r>
          <a:r>
            <a:rPr lang="en-US" dirty="0" err="1"/>
            <a:t>diane.clarkson@piercecountywa.gov</a:t>
          </a:r>
          <a:endParaRPr lang="en-US" dirty="0"/>
        </a:p>
      </dgm:t>
    </dgm:pt>
    <dgm:pt modelId="{10E8831F-09D5-D243-99D2-87D44322881D}" type="parTrans" cxnId="{5DD7DD37-30EE-D041-AC4A-2B45106C2FCC}">
      <dgm:prSet/>
      <dgm:spPr/>
      <dgm:t>
        <a:bodyPr/>
        <a:lstStyle/>
        <a:p>
          <a:endParaRPr lang="en-US"/>
        </a:p>
      </dgm:t>
    </dgm:pt>
    <dgm:pt modelId="{3D22E9C8-2FC3-FF45-8773-9EDEB75CAED2}" type="sibTrans" cxnId="{5DD7DD37-30EE-D041-AC4A-2B45106C2FCC}">
      <dgm:prSet/>
      <dgm:spPr/>
      <dgm:t>
        <a:bodyPr/>
        <a:lstStyle/>
        <a:p>
          <a:endParaRPr lang="en-US"/>
        </a:p>
      </dgm:t>
    </dgm:pt>
    <dgm:pt modelId="{809595B7-BFBD-4342-BC9D-7A03D85D4C81}">
      <dgm:prSet/>
      <dgm:spPr/>
      <dgm:t>
        <a:bodyPr/>
        <a:lstStyle/>
        <a:p>
          <a:r>
            <a:rPr lang="en-US" dirty="0"/>
            <a:t>Maria </a:t>
          </a:r>
          <a:r>
            <a:rPr lang="en-US" dirty="0" err="1"/>
            <a:t>Siguenza</a:t>
          </a:r>
          <a:r>
            <a:rPr lang="en-US" dirty="0"/>
            <a:t>		</a:t>
          </a:r>
          <a:r>
            <a:rPr lang="en-US" dirty="0" err="1"/>
            <a:t>maria.siguenza@cha.wa.gov</a:t>
          </a:r>
          <a:endParaRPr lang="en-US" dirty="0"/>
        </a:p>
      </dgm:t>
    </dgm:pt>
    <dgm:pt modelId="{6EF25713-D7D3-EA4F-B78B-983263B8CBF6}" type="parTrans" cxnId="{9A540CB1-B294-6D4F-B949-13968AE33DFF}">
      <dgm:prSet/>
      <dgm:spPr/>
      <dgm:t>
        <a:bodyPr/>
        <a:lstStyle/>
        <a:p>
          <a:endParaRPr lang="en-US"/>
        </a:p>
      </dgm:t>
    </dgm:pt>
    <dgm:pt modelId="{2AD822DB-FAE7-1945-8856-82EAA70AD6D1}" type="sibTrans" cxnId="{9A540CB1-B294-6D4F-B949-13968AE33DFF}">
      <dgm:prSet/>
      <dgm:spPr/>
      <dgm:t>
        <a:bodyPr/>
        <a:lstStyle/>
        <a:p>
          <a:endParaRPr lang="en-US"/>
        </a:p>
      </dgm:t>
    </dgm:pt>
    <dgm:pt modelId="{332CDC9A-EE9C-2147-88CA-9CAAEFF18FE2}" type="pres">
      <dgm:prSet presAssocID="{DAD1FE7F-62F4-4E52-8C3A-0D82A75AD23F}" presName="vert0" presStyleCnt="0">
        <dgm:presLayoutVars>
          <dgm:dir/>
          <dgm:animOne val="branch"/>
          <dgm:animLvl val="lvl"/>
        </dgm:presLayoutVars>
      </dgm:prSet>
      <dgm:spPr/>
    </dgm:pt>
    <dgm:pt modelId="{F3686C5C-2071-3040-AF60-7E8648BCF7A8}" type="pres">
      <dgm:prSet presAssocID="{FBDC1C9F-FD08-46B7-B02C-BE6E7B356FC7}" presName="thickLine" presStyleLbl="alignNode1" presStyleIdx="0" presStyleCnt="10"/>
      <dgm:spPr/>
    </dgm:pt>
    <dgm:pt modelId="{733D7F79-1E7E-7648-82DF-3EB9F2DD920D}" type="pres">
      <dgm:prSet presAssocID="{FBDC1C9F-FD08-46B7-B02C-BE6E7B356FC7}" presName="horz1" presStyleCnt="0"/>
      <dgm:spPr/>
    </dgm:pt>
    <dgm:pt modelId="{47A6C0FD-D7D5-C74C-B253-B4389922B533}" type="pres">
      <dgm:prSet presAssocID="{FBDC1C9F-FD08-46B7-B02C-BE6E7B356FC7}" presName="tx1" presStyleLbl="revTx" presStyleIdx="0" presStyleCnt="10"/>
      <dgm:spPr/>
    </dgm:pt>
    <dgm:pt modelId="{53172DF6-DB2C-8F4A-B1C8-7EF51DC18998}" type="pres">
      <dgm:prSet presAssocID="{FBDC1C9F-FD08-46B7-B02C-BE6E7B356FC7}" presName="vert1" presStyleCnt="0"/>
      <dgm:spPr/>
    </dgm:pt>
    <dgm:pt modelId="{B9C4BE0F-6647-DE40-8C89-722C252B0AED}" type="pres">
      <dgm:prSet presAssocID="{9C2A30D3-05ED-4FF9-94E2-A77E98A89797}" presName="thickLine" presStyleLbl="alignNode1" presStyleIdx="1" presStyleCnt="10"/>
      <dgm:spPr/>
    </dgm:pt>
    <dgm:pt modelId="{CA4EAA48-6A08-7541-9A4E-0B8E79E0AE3F}" type="pres">
      <dgm:prSet presAssocID="{9C2A30D3-05ED-4FF9-94E2-A77E98A89797}" presName="horz1" presStyleCnt="0"/>
      <dgm:spPr/>
    </dgm:pt>
    <dgm:pt modelId="{D0071D04-67F3-BC4A-ADB1-88CB3016D1B0}" type="pres">
      <dgm:prSet presAssocID="{9C2A30D3-05ED-4FF9-94E2-A77E98A89797}" presName="tx1" presStyleLbl="revTx" presStyleIdx="1" presStyleCnt="10"/>
      <dgm:spPr/>
    </dgm:pt>
    <dgm:pt modelId="{756C2C0E-1C72-164E-98F1-577A56BC21EC}" type="pres">
      <dgm:prSet presAssocID="{9C2A30D3-05ED-4FF9-94E2-A77E98A89797}" presName="vert1" presStyleCnt="0"/>
      <dgm:spPr/>
    </dgm:pt>
    <dgm:pt modelId="{6C40576A-8C2A-7C46-9B1C-0D7A8303DC45}" type="pres">
      <dgm:prSet presAssocID="{C636DD42-3796-44B8-B166-6EE6D2F0644A}" presName="thickLine" presStyleLbl="alignNode1" presStyleIdx="2" presStyleCnt="10"/>
      <dgm:spPr/>
    </dgm:pt>
    <dgm:pt modelId="{6B295D30-121D-144D-BDD7-4B0170A971A1}" type="pres">
      <dgm:prSet presAssocID="{C636DD42-3796-44B8-B166-6EE6D2F0644A}" presName="horz1" presStyleCnt="0"/>
      <dgm:spPr/>
    </dgm:pt>
    <dgm:pt modelId="{4FF2F9D7-8A9D-A242-B757-55F629239962}" type="pres">
      <dgm:prSet presAssocID="{C636DD42-3796-44B8-B166-6EE6D2F0644A}" presName="tx1" presStyleLbl="revTx" presStyleIdx="2" presStyleCnt="10"/>
      <dgm:spPr/>
    </dgm:pt>
    <dgm:pt modelId="{2C295FB8-A68D-9D41-8CC2-7542C509A304}" type="pres">
      <dgm:prSet presAssocID="{C636DD42-3796-44B8-B166-6EE6D2F0644A}" presName="vert1" presStyleCnt="0"/>
      <dgm:spPr/>
    </dgm:pt>
    <dgm:pt modelId="{D41CB4C2-0FD0-044B-8681-497451489D15}" type="pres">
      <dgm:prSet presAssocID="{32C78799-E3FB-4240-A8AF-97A291C911AA}" presName="thickLine" presStyleLbl="alignNode1" presStyleIdx="3" presStyleCnt="10"/>
      <dgm:spPr/>
    </dgm:pt>
    <dgm:pt modelId="{CE420DA0-63AC-7049-87BD-AE8343B8AEEC}" type="pres">
      <dgm:prSet presAssocID="{32C78799-E3FB-4240-A8AF-97A291C911AA}" presName="horz1" presStyleCnt="0"/>
      <dgm:spPr/>
    </dgm:pt>
    <dgm:pt modelId="{2C4ADEAA-8339-C34A-B362-8689E9D6EB96}" type="pres">
      <dgm:prSet presAssocID="{32C78799-E3FB-4240-A8AF-97A291C911AA}" presName="tx1" presStyleLbl="revTx" presStyleIdx="3" presStyleCnt="10"/>
      <dgm:spPr/>
    </dgm:pt>
    <dgm:pt modelId="{3E43AA1E-8F30-8A41-88FA-AC9780BFB419}" type="pres">
      <dgm:prSet presAssocID="{32C78799-E3FB-4240-A8AF-97A291C911AA}" presName="vert1" presStyleCnt="0"/>
      <dgm:spPr/>
    </dgm:pt>
    <dgm:pt modelId="{A7B5A595-C1AA-F947-BB21-07B5F06F05F8}" type="pres">
      <dgm:prSet presAssocID="{6771E76E-B5CA-49D5-9AAE-39085DE8229B}" presName="thickLine" presStyleLbl="alignNode1" presStyleIdx="4" presStyleCnt="10"/>
      <dgm:spPr/>
    </dgm:pt>
    <dgm:pt modelId="{B350E995-EE61-B44B-B89F-6097DDE2C692}" type="pres">
      <dgm:prSet presAssocID="{6771E76E-B5CA-49D5-9AAE-39085DE8229B}" presName="horz1" presStyleCnt="0"/>
      <dgm:spPr/>
    </dgm:pt>
    <dgm:pt modelId="{A3BC3D4C-5452-4649-8FE7-1DBF53DD4994}" type="pres">
      <dgm:prSet presAssocID="{6771E76E-B5CA-49D5-9AAE-39085DE8229B}" presName="tx1" presStyleLbl="revTx" presStyleIdx="4" presStyleCnt="10"/>
      <dgm:spPr/>
    </dgm:pt>
    <dgm:pt modelId="{082A1525-2001-BA49-9AD3-F110649B4643}" type="pres">
      <dgm:prSet presAssocID="{6771E76E-B5CA-49D5-9AAE-39085DE8229B}" presName="vert1" presStyleCnt="0"/>
      <dgm:spPr/>
    </dgm:pt>
    <dgm:pt modelId="{8F3BFE86-C6C3-5D48-8119-DD85F6D54C58}" type="pres">
      <dgm:prSet presAssocID="{2C0D61B9-0EB3-4CD2-B9B5-8B34D79D10F4}" presName="thickLine" presStyleLbl="alignNode1" presStyleIdx="5" presStyleCnt="10"/>
      <dgm:spPr/>
    </dgm:pt>
    <dgm:pt modelId="{FED17C72-C364-444C-A4FF-1B506BBB6AD4}" type="pres">
      <dgm:prSet presAssocID="{2C0D61B9-0EB3-4CD2-B9B5-8B34D79D10F4}" presName="horz1" presStyleCnt="0"/>
      <dgm:spPr/>
    </dgm:pt>
    <dgm:pt modelId="{349F3A32-24E2-CF43-ACCC-7C1050F5034B}" type="pres">
      <dgm:prSet presAssocID="{2C0D61B9-0EB3-4CD2-B9B5-8B34D79D10F4}" presName="tx1" presStyleLbl="revTx" presStyleIdx="5" presStyleCnt="10"/>
      <dgm:spPr/>
    </dgm:pt>
    <dgm:pt modelId="{DE97FB9F-DACA-B24D-A895-BA8A89FE1F40}" type="pres">
      <dgm:prSet presAssocID="{2C0D61B9-0EB3-4CD2-B9B5-8B34D79D10F4}" presName="vert1" presStyleCnt="0"/>
      <dgm:spPr/>
    </dgm:pt>
    <dgm:pt modelId="{F15A7153-2B2D-494A-937D-F1BB3323004D}" type="pres">
      <dgm:prSet presAssocID="{D40935BB-8F69-46B4-8B5D-400D4C01BF33}" presName="thickLine" presStyleLbl="alignNode1" presStyleIdx="6" presStyleCnt="10"/>
      <dgm:spPr/>
    </dgm:pt>
    <dgm:pt modelId="{C9445DFC-ED57-F349-9F85-08C30C97734D}" type="pres">
      <dgm:prSet presAssocID="{D40935BB-8F69-46B4-8B5D-400D4C01BF33}" presName="horz1" presStyleCnt="0"/>
      <dgm:spPr/>
    </dgm:pt>
    <dgm:pt modelId="{33F777F3-0107-4040-BA17-433A66766130}" type="pres">
      <dgm:prSet presAssocID="{D40935BB-8F69-46B4-8B5D-400D4C01BF33}" presName="tx1" presStyleLbl="revTx" presStyleIdx="6" presStyleCnt="10"/>
      <dgm:spPr/>
    </dgm:pt>
    <dgm:pt modelId="{51921141-EE15-0A42-8D88-4CAC3410BEB0}" type="pres">
      <dgm:prSet presAssocID="{D40935BB-8F69-46B4-8B5D-400D4C01BF33}" presName="vert1" presStyleCnt="0"/>
      <dgm:spPr/>
    </dgm:pt>
    <dgm:pt modelId="{1BB1DD75-154D-6246-964B-808062B3A36F}" type="pres">
      <dgm:prSet presAssocID="{809595B7-BFBD-4342-BC9D-7A03D85D4C81}" presName="thickLine" presStyleLbl="alignNode1" presStyleIdx="7" presStyleCnt="10"/>
      <dgm:spPr/>
    </dgm:pt>
    <dgm:pt modelId="{176E21FB-CE6E-AE4A-A044-73E4EE7B66EA}" type="pres">
      <dgm:prSet presAssocID="{809595B7-BFBD-4342-BC9D-7A03D85D4C81}" presName="horz1" presStyleCnt="0"/>
      <dgm:spPr/>
    </dgm:pt>
    <dgm:pt modelId="{AB67C033-596D-EC48-9E67-C58912D7ADC7}" type="pres">
      <dgm:prSet presAssocID="{809595B7-BFBD-4342-BC9D-7A03D85D4C81}" presName="tx1" presStyleLbl="revTx" presStyleIdx="7" presStyleCnt="10"/>
      <dgm:spPr/>
    </dgm:pt>
    <dgm:pt modelId="{ECBD8D05-EC41-8A4D-9823-C3FD4542EE60}" type="pres">
      <dgm:prSet presAssocID="{809595B7-BFBD-4342-BC9D-7A03D85D4C81}" presName="vert1" presStyleCnt="0"/>
      <dgm:spPr/>
    </dgm:pt>
    <dgm:pt modelId="{5C32BD44-C10E-8149-8F02-6664BBC537BE}" type="pres">
      <dgm:prSet presAssocID="{617B6B8E-1A1C-4862-B101-15E3D8CF1E2F}" presName="thickLine" presStyleLbl="alignNode1" presStyleIdx="8" presStyleCnt="10"/>
      <dgm:spPr/>
    </dgm:pt>
    <dgm:pt modelId="{7DB55346-4B70-D54E-B166-79CF3563D8ED}" type="pres">
      <dgm:prSet presAssocID="{617B6B8E-1A1C-4862-B101-15E3D8CF1E2F}" presName="horz1" presStyleCnt="0"/>
      <dgm:spPr/>
    </dgm:pt>
    <dgm:pt modelId="{72A277DD-0555-D344-A35F-9D2AF96C84D2}" type="pres">
      <dgm:prSet presAssocID="{617B6B8E-1A1C-4862-B101-15E3D8CF1E2F}" presName="tx1" presStyleLbl="revTx" presStyleIdx="8" presStyleCnt="10"/>
      <dgm:spPr/>
    </dgm:pt>
    <dgm:pt modelId="{62ACD21F-1885-944E-816F-BBE5A73FC3B9}" type="pres">
      <dgm:prSet presAssocID="{617B6B8E-1A1C-4862-B101-15E3D8CF1E2F}" presName="vert1" presStyleCnt="0"/>
      <dgm:spPr/>
    </dgm:pt>
    <dgm:pt modelId="{687B334E-E420-DF45-9427-3E7381695E6E}" type="pres">
      <dgm:prSet presAssocID="{70A0CD84-B57F-4E73-9105-9A600FC73EA0}" presName="thickLine" presStyleLbl="alignNode1" presStyleIdx="9" presStyleCnt="10"/>
      <dgm:spPr/>
    </dgm:pt>
    <dgm:pt modelId="{B9DF2C9F-2694-3C41-952E-51700AFA6CA4}" type="pres">
      <dgm:prSet presAssocID="{70A0CD84-B57F-4E73-9105-9A600FC73EA0}" presName="horz1" presStyleCnt="0"/>
      <dgm:spPr/>
    </dgm:pt>
    <dgm:pt modelId="{6239A6ED-E344-4247-BB48-2D5A1394081D}" type="pres">
      <dgm:prSet presAssocID="{70A0CD84-B57F-4E73-9105-9A600FC73EA0}" presName="tx1" presStyleLbl="revTx" presStyleIdx="9" presStyleCnt="10"/>
      <dgm:spPr/>
    </dgm:pt>
    <dgm:pt modelId="{B602B670-FF70-5B46-9D52-BE540F6D2C1C}" type="pres">
      <dgm:prSet presAssocID="{70A0CD84-B57F-4E73-9105-9A600FC73EA0}" presName="vert1" presStyleCnt="0"/>
      <dgm:spPr/>
    </dgm:pt>
  </dgm:ptLst>
  <dgm:cxnLst>
    <dgm:cxn modelId="{A4128302-99FB-164D-8078-4F16CFE62C3A}" type="presOf" srcId="{FBDC1C9F-FD08-46B7-B02C-BE6E7B356FC7}" destId="{47A6C0FD-D7D5-C74C-B253-B4389922B533}" srcOrd="0" destOrd="0" presId="urn:microsoft.com/office/officeart/2008/layout/LinedList"/>
    <dgm:cxn modelId="{D70D0A11-2D1F-D54D-8C1E-BFA3F8825DEE}" type="presOf" srcId="{32C78799-E3FB-4240-A8AF-97A291C911AA}" destId="{2C4ADEAA-8339-C34A-B362-8689E9D6EB96}" srcOrd="0" destOrd="0" presId="urn:microsoft.com/office/officeart/2008/layout/LinedList"/>
    <dgm:cxn modelId="{9611A21E-C6D0-43B9-830F-26A07551E50D}" srcId="{DAD1FE7F-62F4-4E52-8C3A-0D82A75AD23F}" destId="{6771E76E-B5CA-49D5-9AAE-39085DE8229B}" srcOrd="4" destOrd="0" parTransId="{C5B63D20-2C47-4601-AC4B-AFAA2CB3CBD7}" sibTransId="{E537E880-4B6E-464D-ABF3-24A77208DFE9}"/>
    <dgm:cxn modelId="{AA9E532E-01B7-E74F-9FDB-AC21A45A314A}" type="presOf" srcId="{70A0CD84-B57F-4E73-9105-9A600FC73EA0}" destId="{6239A6ED-E344-4247-BB48-2D5A1394081D}" srcOrd="0" destOrd="0" presId="urn:microsoft.com/office/officeart/2008/layout/LinedList"/>
    <dgm:cxn modelId="{7586B437-57B7-488F-A09D-E92C63DEC87F}" srcId="{DAD1FE7F-62F4-4E52-8C3A-0D82A75AD23F}" destId="{D40935BB-8F69-46B4-8B5D-400D4C01BF33}" srcOrd="6" destOrd="0" parTransId="{3E41C7B8-B226-4A39-8078-5F82F23FB4D3}" sibTransId="{8C5F7461-A92B-41D1-9066-F2B087320B5B}"/>
    <dgm:cxn modelId="{5DD7DD37-30EE-D041-AC4A-2B45106C2FCC}" srcId="{DAD1FE7F-62F4-4E52-8C3A-0D82A75AD23F}" destId="{32C78799-E3FB-4240-A8AF-97A291C911AA}" srcOrd="3" destOrd="0" parTransId="{10E8831F-09D5-D243-99D2-87D44322881D}" sibTransId="{3D22E9C8-2FC3-FF45-8773-9EDEB75CAED2}"/>
    <dgm:cxn modelId="{F8F8CE59-6E26-4286-8DF4-5B571E634B39}" srcId="{DAD1FE7F-62F4-4E52-8C3A-0D82A75AD23F}" destId="{C636DD42-3796-44B8-B166-6EE6D2F0644A}" srcOrd="2" destOrd="0" parTransId="{3DB7C27A-F653-459D-93FF-56F2C27FEE85}" sibTransId="{56C5DC3B-60C4-412C-AC75-CD02049BAB8B}"/>
    <dgm:cxn modelId="{435E0A5C-D6AE-49E8-A5FD-70C325CB4D0F}" srcId="{DAD1FE7F-62F4-4E52-8C3A-0D82A75AD23F}" destId="{9C2A30D3-05ED-4FF9-94E2-A77E98A89797}" srcOrd="1" destOrd="0" parTransId="{E40D5F73-C8D1-433B-805C-31EF8F4219BC}" sibTransId="{987D51E2-5B45-4E97-8D1E-9F921EC21619}"/>
    <dgm:cxn modelId="{B6C56760-68AC-0F4C-82B4-B911DE922EB6}" type="presOf" srcId="{617B6B8E-1A1C-4862-B101-15E3D8CF1E2F}" destId="{72A277DD-0555-D344-A35F-9D2AF96C84D2}" srcOrd="0" destOrd="0" presId="urn:microsoft.com/office/officeart/2008/layout/LinedList"/>
    <dgm:cxn modelId="{C4155367-1DCE-4E52-8366-1D8908D096BD}" srcId="{DAD1FE7F-62F4-4E52-8C3A-0D82A75AD23F}" destId="{617B6B8E-1A1C-4862-B101-15E3D8CF1E2F}" srcOrd="8" destOrd="0" parTransId="{F819D893-2CAA-425F-B6C2-13680A48A3A2}" sibTransId="{D4974034-3D48-429C-A0E1-4A2296EC94A5}"/>
    <dgm:cxn modelId="{BE6E3368-ED24-2A4F-B83E-57DB9C236F3B}" type="presOf" srcId="{C636DD42-3796-44B8-B166-6EE6D2F0644A}" destId="{4FF2F9D7-8A9D-A242-B757-55F629239962}" srcOrd="0" destOrd="0" presId="urn:microsoft.com/office/officeart/2008/layout/LinedList"/>
    <dgm:cxn modelId="{495D5B73-DAAA-4431-9E78-227AEAF9EE7B}" srcId="{DAD1FE7F-62F4-4E52-8C3A-0D82A75AD23F}" destId="{70A0CD84-B57F-4E73-9105-9A600FC73EA0}" srcOrd="9" destOrd="0" parTransId="{46C40167-3929-492C-9543-70513B7604FE}" sibTransId="{EF1BDFEF-B746-4638-BCC7-2A61EA201614}"/>
    <dgm:cxn modelId="{498F688E-20F9-504F-8E1A-FD2B23F48EA8}" type="presOf" srcId="{DAD1FE7F-62F4-4E52-8C3A-0D82A75AD23F}" destId="{332CDC9A-EE9C-2147-88CA-9CAAEFF18FE2}" srcOrd="0" destOrd="0" presId="urn:microsoft.com/office/officeart/2008/layout/LinedList"/>
    <dgm:cxn modelId="{842736A3-D609-4D44-A23B-60AF874B7BB4}" type="presOf" srcId="{9C2A30D3-05ED-4FF9-94E2-A77E98A89797}" destId="{D0071D04-67F3-BC4A-ADB1-88CB3016D1B0}" srcOrd="0" destOrd="0" presId="urn:microsoft.com/office/officeart/2008/layout/LinedList"/>
    <dgm:cxn modelId="{9A540CB1-B294-6D4F-B949-13968AE33DFF}" srcId="{DAD1FE7F-62F4-4E52-8C3A-0D82A75AD23F}" destId="{809595B7-BFBD-4342-BC9D-7A03D85D4C81}" srcOrd="7" destOrd="0" parTransId="{6EF25713-D7D3-EA4F-B78B-983263B8CBF6}" sibTransId="{2AD822DB-FAE7-1945-8856-82EAA70AD6D1}"/>
    <dgm:cxn modelId="{082BE1CE-69C8-0848-97CC-E3D46075FAD4}" type="presOf" srcId="{D40935BB-8F69-46B4-8B5D-400D4C01BF33}" destId="{33F777F3-0107-4040-BA17-433A66766130}" srcOrd="0" destOrd="0" presId="urn:microsoft.com/office/officeart/2008/layout/LinedList"/>
    <dgm:cxn modelId="{08C6B4D4-83E0-AA40-A54B-873172CFD53C}" type="presOf" srcId="{6771E76E-B5CA-49D5-9AAE-39085DE8229B}" destId="{A3BC3D4C-5452-4649-8FE7-1DBF53DD4994}" srcOrd="0" destOrd="0" presId="urn:microsoft.com/office/officeart/2008/layout/LinedList"/>
    <dgm:cxn modelId="{EA9991D9-065C-C247-B001-CA1118CA23A2}" type="presOf" srcId="{2C0D61B9-0EB3-4CD2-B9B5-8B34D79D10F4}" destId="{349F3A32-24E2-CF43-ACCC-7C1050F5034B}" srcOrd="0" destOrd="0" presId="urn:microsoft.com/office/officeart/2008/layout/LinedList"/>
    <dgm:cxn modelId="{9326A8DA-6816-E44C-9D50-C28B6E318153}" type="presOf" srcId="{809595B7-BFBD-4342-BC9D-7A03D85D4C81}" destId="{AB67C033-596D-EC48-9E67-C58912D7ADC7}" srcOrd="0" destOrd="0" presId="urn:microsoft.com/office/officeart/2008/layout/LinedList"/>
    <dgm:cxn modelId="{E9AE68E8-F673-4192-97E1-9246453EE8CB}" srcId="{DAD1FE7F-62F4-4E52-8C3A-0D82A75AD23F}" destId="{FBDC1C9F-FD08-46B7-B02C-BE6E7B356FC7}" srcOrd="0" destOrd="0" parTransId="{598174DF-1C97-4700-8FC3-6B0649FE5A5F}" sibTransId="{1CDD01DA-DB47-4B0B-A437-0601D6403A7F}"/>
    <dgm:cxn modelId="{424EA8F9-1948-46C9-B65F-FA40CCC014AB}" srcId="{DAD1FE7F-62F4-4E52-8C3A-0D82A75AD23F}" destId="{2C0D61B9-0EB3-4CD2-B9B5-8B34D79D10F4}" srcOrd="5" destOrd="0" parTransId="{3476CBFA-4596-4220-83F1-0AE82C7EDD75}" sibTransId="{D4B19503-99FA-46F9-9163-9F421C16962D}"/>
    <dgm:cxn modelId="{70A793EC-101F-E64C-B544-B897FFB7959A}" type="presParOf" srcId="{332CDC9A-EE9C-2147-88CA-9CAAEFF18FE2}" destId="{F3686C5C-2071-3040-AF60-7E8648BCF7A8}" srcOrd="0" destOrd="0" presId="urn:microsoft.com/office/officeart/2008/layout/LinedList"/>
    <dgm:cxn modelId="{F250D679-D895-9D4A-9993-BFD7E20A8EE2}" type="presParOf" srcId="{332CDC9A-EE9C-2147-88CA-9CAAEFF18FE2}" destId="{733D7F79-1E7E-7648-82DF-3EB9F2DD920D}" srcOrd="1" destOrd="0" presId="urn:microsoft.com/office/officeart/2008/layout/LinedList"/>
    <dgm:cxn modelId="{0B2E82FC-44E4-DD4E-91B2-6802ECA2C488}" type="presParOf" srcId="{733D7F79-1E7E-7648-82DF-3EB9F2DD920D}" destId="{47A6C0FD-D7D5-C74C-B253-B4389922B533}" srcOrd="0" destOrd="0" presId="urn:microsoft.com/office/officeart/2008/layout/LinedList"/>
    <dgm:cxn modelId="{870B7277-4EBD-E646-A7DC-9EEEB4BE012D}" type="presParOf" srcId="{733D7F79-1E7E-7648-82DF-3EB9F2DD920D}" destId="{53172DF6-DB2C-8F4A-B1C8-7EF51DC18998}" srcOrd="1" destOrd="0" presId="urn:microsoft.com/office/officeart/2008/layout/LinedList"/>
    <dgm:cxn modelId="{0D47AA1F-3E26-C84E-8E53-1BE9CFC3DD6D}" type="presParOf" srcId="{332CDC9A-EE9C-2147-88CA-9CAAEFF18FE2}" destId="{B9C4BE0F-6647-DE40-8C89-722C252B0AED}" srcOrd="2" destOrd="0" presId="urn:microsoft.com/office/officeart/2008/layout/LinedList"/>
    <dgm:cxn modelId="{45D540E3-585D-8349-98CC-DF03190862C7}" type="presParOf" srcId="{332CDC9A-EE9C-2147-88CA-9CAAEFF18FE2}" destId="{CA4EAA48-6A08-7541-9A4E-0B8E79E0AE3F}" srcOrd="3" destOrd="0" presId="urn:microsoft.com/office/officeart/2008/layout/LinedList"/>
    <dgm:cxn modelId="{91044794-A359-004F-8BCA-155D3DCA0A71}" type="presParOf" srcId="{CA4EAA48-6A08-7541-9A4E-0B8E79E0AE3F}" destId="{D0071D04-67F3-BC4A-ADB1-88CB3016D1B0}" srcOrd="0" destOrd="0" presId="urn:microsoft.com/office/officeart/2008/layout/LinedList"/>
    <dgm:cxn modelId="{719561AA-4423-CB4A-B63A-64AD1FBC0808}" type="presParOf" srcId="{CA4EAA48-6A08-7541-9A4E-0B8E79E0AE3F}" destId="{756C2C0E-1C72-164E-98F1-577A56BC21EC}" srcOrd="1" destOrd="0" presId="urn:microsoft.com/office/officeart/2008/layout/LinedList"/>
    <dgm:cxn modelId="{F5C00E94-7AE2-B241-B855-2B4843147F8C}" type="presParOf" srcId="{332CDC9A-EE9C-2147-88CA-9CAAEFF18FE2}" destId="{6C40576A-8C2A-7C46-9B1C-0D7A8303DC45}" srcOrd="4" destOrd="0" presId="urn:microsoft.com/office/officeart/2008/layout/LinedList"/>
    <dgm:cxn modelId="{DF0B5F38-6EE5-AC4D-B92F-C9DD3AF8E4F7}" type="presParOf" srcId="{332CDC9A-EE9C-2147-88CA-9CAAEFF18FE2}" destId="{6B295D30-121D-144D-BDD7-4B0170A971A1}" srcOrd="5" destOrd="0" presId="urn:microsoft.com/office/officeart/2008/layout/LinedList"/>
    <dgm:cxn modelId="{81BE9847-4C1A-B14D-8CC7-C7FF39E589AF}" type="presParOf" srcId="{6B295D30-121D-144D-BDD7-4B0170A971A1}" destId="{4FF2F9D7-8A9D-A242-B757-55F629239962}" srcOrd="0" destOrd="0" presId="urn:microsoft.com/office/officeart/2008/layout/LinedList"/>
    <dgm:cxn modelId="{534C7523-05F8-944F-9883-3EA9025743D6}" type="presParOf" srcId="{6B295D30-121D-144D-BDD7-4B0170A971A1}" destId="{2C295FB8-A68D-9D41-8CC2-7542C509A304}" srcOrd="1" destOrd="0" presId="urn:microsoft.com/office/officeart/2008/layout/LinedList"/>
    <dgm:cxn modelId="{BE87CBED-91B3-E144-A611-911B0CE937A6}" type="presParOf" srcId="{332CDC9A-EE9C-2147-88CA-9CAAEFF18FE2}" destId="{D41CB4C2-0FD0-044B-8681-497451489D15}" srcOrd="6" destOrd="0" presId="urn:microsoft.com/office/officeart/2008/layout/LinedList"/>
    <dgm:cxn modelId="{539879B4-205C-5B47-80A8-2989A57FD4E1}" type="presParOf" srcId="{332CDC9A-EE9C-2147-88CA-9CAAEFF18FE2}" destId="{CE420DA0-63AC-7049-87BD-AE8343B8AEEC}" srcOrd="7" destOrd="0" presId="urn:microsoft.com/office/officeart/2008/layout/LinedList"/>
    <dgm:cxn modelId="{D9DB7557-56F4-C04F-BFCF-08E37AF6F50C}" type="presParOf" srcId="{CE420DA0-63AC-7049-87BD-AE8343B8AEEC}" destId="{2C4ADEAA-8339-C34A-B362-8689E9D6EB96}" srcOrd="0" destOrd="0" presId="urn:microsoft.com/office/officeart/2008/layout/LinedList"/>
    <dgm:cxn modelId="{118AC90B-D2A2-F647-B674-6F5EB855A58A}" type="presParOf" srcId="{CE420DA0-63AC-7049-87BD-AE8343B8AEEC}" destId="{3E43AA1E-8F30-8A41-88FA-AC9780BFB419}" srcOrd="1" destOrd="0" presId="urn:microsoft.com/office/officeart/2008/layout/LinedList"/>
    <dgm:cxn modelId="{D0B974AA-232F-AC43-A310-08477FDDB82F}" type="presParOf" srcId="{332CDC9A-EE9C-2147-88CA-9CAAEFF18FE2}" destId="{A7B5A595-C1AA-F947-BB21-07B5F06F05F8}" srcOrd="8" destOrd="0" presId="urn:microsoft.com/office/officeart/2008/layout/LinedList"/>
    <dgm:cxn modelId="{65717F7C-C01C-C748-A0E1-964D14B6A735}" type="presParOf" srcId="{332CDC9A-EE9C-2147-88CA-9CAAEFF18FE2}" destId="{B350E995-EE61-B44B-B89F-6097DDE2C692}" srcOrd="9" destOrd="0" presId="urn:microsoft.com/office/officeart/2008/layout/LinedList"/>
    <dgm:cxn modelId="{FB38662D-33B5-CC4C-8D2B-7CFDFEAB9485}" type="presParOf" srcId="{B350E995-EE61-B44B-B89F-6097DDE2C692}" destId="{A3BC3D4C-5452-4649-8FE7-1DBF53DD4994}" srcOrd="0" destOrd="0" presId="urn:microsoft.com/office/officeart/2008/layout/LinedList"/>
    <dgm:cxn modelId="{51A743E4-82F2-934E-AAC1-A5529AE96EF0}" type="presParOf" srcId="{B350E995-EE61-B44B-B89F-6097DDE2C692}" destId="{082A1525-2001-BA49-9AD3-F110649B4643}" srcOrd="1" destOrd="0" presId="urn:microsoft.com/office/officeart/2008/layout/LinedList"/>
    <dgm:cxn modelId="{389C8DCD-AE84-8747-BA89-02D29973298D}" type="presParOf" srcId="{332CDC9A-EE9C-2147-88CA-9CAAEFF18FE2}" destId="{8F3BFE86-C6C3-5D48-8119-DD85F6D54C58}" srcOrd="10" destOrd="0" presId="urn:microsoft.com/office/officeart/2008/layout/LinedList"/>
    <dgm:cxn modelId="{78D34745-B086-1942-82B8-09172A6FA472}" type="presParOf" srcId="{332CDC9A-EE9C-2147-88CA-9CAAEFF18FE2}" destId="{FED17C72-C364-444C-A4FF-1B506BBB6AD4}" srcOrd="11" destOrd="0" presId="urn:microsoft.com/office/officeart/2008/layout/LinedList"/>
    <dgm:cxn modelId="{E97F3A43-F8D5-6443-A6E9-AC22F8A08777}" type="presParOf" srcId="{FED17C72-C364-444C-A4FF-1B506BBB6AD4}" destId="{349F3A32-24E2-CF43-ACCC-7C1050F5034B}" srcOrd="0" destOrd="0" presId="urn:microsoft.com/office/officeart/2008/layout/LinedList"/>
    <dgm:cxn modelId="{FA39A9EE-6A9C-D74E-867D-639DBED1CF9B}" type="presParOf" srcId="{FED17C72-C364-444C-A4FF-1B506BBB6AD4}" destId="{DE97FB9F-DACA-B24D-A895-BA8A89FE1F40}" srcOrd="1" destOrd="0" presId="urn:microsoft.com/office/officeart/2008/layout/LinedList"/>
    <dgm:cxn modelId="{0AB739C3-7EDC-2E40-8084-A71454F65730}" type="presParOf" srcId="{332CDC9A-EE9C-2147-88CA-9CAAEFF18FE2}" destId="{F15A7153-2B2D-494A-937D-F1BB3323004D}" srcOrd="12" destOrd="0" presId="urn:microsoft.com/office/officeart/2008/layout/LinedList"/>
    <dgm:cxn modelId="{8D1C35A7-5A68-1047-80F9-69BFB49E0A6D}" type="presParOf" srcId="{332CDC9A-EE9C-2147-88CA-9CAAEFF18FE2}" destId="{C9445DFC-ED57-F349-9F85-08C30C97734D}" srcOrd="13" destOrd="0" presId="urn:microsoft.com/office/officeart/2008/layout/LinedList"/>
    <dgm:cxn modelId="{03EBF16F-3821-264F-827D-D85B1C6BEA32}" type="presParOf" srcId="{C9445DFC-ED57-F349-9F85-08C30C97734D}" destId="{33F777F3-0107-4040-BA17-433A66766130}" srcOrd="0" destOrd="0" presId="urn:microsoft.com/office/officeart/2008/layout/LinedList"/>
    <dgm:cxn modelId="{6CB71EFA-B69B-6741-9491-4DD54530D810}" type="presParOf" srcId="{C9445DFC-ED57-F349-9F85-08C30C97734D}" destId="{51921141-EE15-0A42-8D88-4CAC3410BEB0}" srcOrd="1" destOrd="0" presId="urn:microsoft.com/office/officeart/2008/layout/LinedList"/>
    <dgm:cxn modelId="{AA14B0CB-0E82-4542-8EAA-8C5A3958C4BD}" type="presParOf" srcId="{332CDC9A-EE9C-2147-88CA-9CAAEFF18FE2}" destId="{1BB1DD75-154D-6246-964B-808062B3A36F}" srcOrd="14" destOrd="0" presId="urn:microsoft.com/office/officeart/2008/layout/LinedList"/>
    <dgm:cxn modelId="{CC0E1B17-68C2-CA41-B46D-7D9C4A79FC88}" type="presParOf" srcId="{332CDC9A-EE9C-2147-88CA-9CAAEFF18FE2}" destId="{176E21FB-CE6E-AE4A-A044-73E4EE7B66EA}" srcOrd="15" destOrd="0" presId="urn:microsoft.com/office/officeart/2008/layout/LinedList"/>
    <dgm:cxn modelId="{94DC6549-2B45-E74B-B225-53D2748286C8}" type="presParOf" srcId="{176E21FB-CE6E-AE4A-A044-73E4EE7B66EA}" destId="{AB67C033-596D-EC48-9E67-C58912D7ADC7}" srcOrd="0" destOrd="0" presId="urn:microsoft.com/office/officeart/2008/layout/LinedList"/>
    <dgm:cxn modelId="{C6EF2DF7-2F82-1543-B374-81E8CE39CC37}" type="presParOf" srcId="{176E21FB-CE6E-AE4A-A044-73E4EE7B66EA}" destId="{ECBD8D05-EC41-8A4D-9823-C3FD4542EE60}" srcOrd="1" destOrd="0" presId="urn:microsoft.com/office/officeart/2008/layout/LinedList"/>
    <dgm:cxn modelId="{7EDE37CA-F721-B044-9422-2906A3ED3C09}" type="presParOf" srcId="{332CDC9A-EE9C-2147-88CA-9CAAEFF18FE2}" destId="{5C32BD44-C10E-8149-8F02-6664BBC537BE}" srcOrd="16" destOrd="0" presId="urn:microsoft.com/office/officeart/2008/layout/LinedList"/>
    <dgm:cxn modelId="{C2FDC77A-723D-A54D-89E9-BA03C598A921}" type="presParOf" srcId="{332CDC9A-EE9C-2147-88CA-9CAAEFF18FE2}" destId="{7DB55346-4B70-D54E-B166-79CF3563D8ED}" srcOrd="17" destOrd="0" presId="urn:microsoft.com/office/officeart/2008/layout/LinedList"/>
    <dgm:cxn modelId="{7F9486BB-8884-2442-B9B9-9630CEC5D926}" type="presParOf" srcId="{7DB55346-4B70-D54E-B166-79CF3563D8ED}" destId="{72A277DD-0555-D344-A35F-9D2AF96C84D2}" srcOrd="0" destOrd="0" presId="urn:microsoft.com/office/officeart/2008/layout/LinedList"/>
    <dgm:cxn modelId="{EE0EF8DB-6D0F-7245-85C5-6632BD9E5F8D}" type="presParOf" srcId="{7DB55346-4B70-D54E-B166-79CF3563D8ED}" destId="{62ACD21F-1885-944E-816F-BBE5A73FC3B9}" srcOrd="1" destOrd="0" presId="urn:microsoft.com/office/officeart/2008/layout/LinedList"/>
    <dgm:cxn modelId="{C9330C86-51B7-D34B-8E93-651E40CBBB31}" type="presParOf" srcId="{332CDC9A-EE9C-2147-88CA-9CAAEFF18FE2}" destId="{687B334E-E420-DF45-9427-3E7381695E6E}" srcOrd="18" destOrd="0" presId="urn:microsoft.com/office/officeart/2008/layout/LinedList"/>
    <dgm:cxn modelId="{2BF18348-CF02-CA4F-BB8B-00E5D59296BB}" type="presParOf" srcId="{332CDC9A-EE9C-2147-88CA-9CAAEFF18FE2}" destId="{B9DF2C9F-2694-3C41-952E-51700AFA6CA4}" srcOrd="19" destOrd="0" presId="urn:microsoft.com/office/officeart/2008/layout/LinedList"/>
    <dgm:cxn modelId="{18099F5E-7879-B048-AE1F-4018CBCF7A4E}" type="presParOf" srcId="{B9DF2C9F-2694-3C41-952E-51700AFA6CA4}" destId="{6239A6ED-E344-4247-BB48-2D5A1394081D}" srcOrd="0" destOrd="0" presId="urn:microsoft.com/office/officeart/2008/layout/LinedList"/>
    <dgm:cxn modelId="{1B9F74C0-22B2-9449-B881-606B645678E8}" type="presParOf" srcId="{B9DF2C9F-2694-3C41-952E-51700AFA6CA4}" destId="{B602B670-FF70-5B46-9D52-BE540F6D2C1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D1FE7F-62F4-4E52-8C3A-0D82A75AD23F}"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BDC1C9F-FD08-46B7-B02C-BE6E7B356FC7}">
      <dgm:prSet/>
      <dgm:spPr/>
      <dgm:t>
        <a:bodyPr/>
        <a:lstStyle/>
        <a:p>
          <a:r>
            <a:rPr lang="en-US" dirty="0"/>
            <a:t>Nick Allen		</a:t>
          </a:r>
          <a:r>
            <a:rPr lang="en-US" dirty="0" err="1"/>
            <a:t>nick.allen@columbialegal.org</a:t>
          </a:r>
          <a:endParaRPr lang="en-US" dirty="0"/>
        </a:p>
      </dgm:t>
    </dgm:pt>
    <dgm:pt modelId="{598174DF-1C97-4700-8FC3-6B0649FE5A5F}" type="parTrans" cxnId="{E9AE68E8-F673-4192-97E1-9246453EE8CB}">
      <dgm:prSet/>
      <dgm:spPr/>
      <dgm:t>
        <a:bodyPr/>
        <a:lstStyle/>
        <a:p>
          <a:endParaRPr lang="en-US"/>
        </a:p>
      </dgm:t>
    </dgm:pt>
    <dgm:pt modelId="{1CDD01DA-DB47-4B0B-A437-0601D6403A7F}" type="sibTrans" cxnId="{E9AE68E8-F673-4192-97E1-9246453EE8CB}">
      <dgm:prSet/>
      <dgm:spPr/>
      <dgm:t>
        <a:bodyPr/>
        <a:lstStyle/>
        <a:p>
          <a:endParaRPr lang="en-US"/>
        </a:p>
      </dgm:t>
    </dgm:pt>
    <dgm:pt modelId="{D40935BB-8F69-46B4-8B5D-400D4C01BF33}">
      <dgm:prSet/>
      <dgm:spPr/>
      <dgm:t>
        <a:bodyPr/>
        <a:lstStyle/>
        <a:p>
          <a:r>
            <a:rPr lang="en-US" dirty="0"/>
            <a:t>Jaime Hawk		</a:t>
          </a:r>
          <a:r>
            <a:rPr lang="en-US" dirty="0" err="1"/>
            <a:t>jhawk@aclu-wa.org</a:t>
          </a:r>
          <a:endParaRPr lang="en-US" dirty="0"/>
        </a:p>
      </dgm:t>
    </dgm:pt>
    <dgm:pt modelId="{3E41C7B8-B226-4A39-8078-5F82F23FB4D3}" type="parTrans" cxnId="{7586B437-57B7-488F-A09D-E92C63DEC87F}">
      <dgm:prSet/>
      <dgm:spPr/>
      <dgm:t>
        <a:bodyPr/>
        <a:lstStyle/>
        <a:p>
          <a:endParaRPr lang="en-US"/>
        </a:p>
      </dgm:t>
    </dgm:pt>
    <dgm:pt modelId="{8C5F7461-A92B-41D1-9066-F2B087320B5B}" type="sibTrans" cxnId="{7586B437-57B7-488F-A09D-E92C63DEC87F}">
      <dgm:prSet/>
      <dgm:spPr/>
      <dgm:t>
        <a:bodyPr/>
        <a:lstStyle/>
        <a:p>
          <a:endParaRPr lang="en-US"/>
        </a:p>
      </dgm:t>
    </dgm:pt>
    <dgm:pt modelId="{617B6B8E-1A1C-4862-B101-15E3D8CF1E2F}">
      <dgm:prSet/>
      <dgm:spPr/>
      <dgm:t>
        <a:bodyPr/>
        <a:lstStyle/>
        <a:p>
          <a:r>
            <a:rPr lang="en-US" dirty="0"/>
            <a:t>Christina </a:t>
          </a:r>
          <a:r>
            <a:rPr lang="en-US" dirty="0" err="1"/>
            <a:t>Miyamasu</a:t>
          </a:r>
          <a:r>
            <a:rPr lang="en-US" dirty="0"/>
            <a:t>	</a:t>
          </a:r>
          <a:r>
            <a:rPr lang="en-US" dirty="0" err="1"/>
            <a:t>christina.miyamasu@kingcounty.gov</a:t>
          </a:r>
          <a:endParaRPr lang="en-US" dirty="0"/>
        </a:p>
      </dgm:t>
    </dgm:pt>
    <dgm:pt modelId="{F819D893-2CAA-425F-B6C2-13680A48A3A2}" type="parTrans" cxnId="{C4155367-1DCE-4E52-8366-1D8908D096BD}">
      <dgm:prSet/>
      <dgm:spPr/>
      <dgm:t>
        <a:bodyPr/>
        <a:lstStyle/>
        <a:p>
          <a:endParaRPr lang="en-US"/>
        </a:p>
      </dgm:t>
    </dgm:pt>
    <dgm:pt modelId="{D4974034-3D48-429C-A0E1-4A2296EC94A5}" type="sibTrans" cxnId="{C4155367-1DCE-4E52-8366-1D8908D096BD}">
      <dgm:prSet/>
      <dgm:spPr/>
      <dgm:t>
        <a:bodyPr/>
        <a:lstStyle/>
        <a:p>
          <a:endParaRPr lang="en-US"/>
        </a:p>
      </dgm:t>
    </dgm:pt>
    <dgm:pt modelId="{70A0CD84-B57F-4E73-9105-9A600FC73EA0}">
      <dgm:prSet/>
      <dgm:spPr/>
      <dgm:t>
        <a:bodyPr/>
        <a:lstStyle/>
        <a:p>
          <a:r>
            <a:rPr lang="en-US" dirty="0"/>
            <a:t>Eric Richey		</a:t>
          </a:r>
          <a:r>
            <a:rPr lang="en-US" dirty="0" err="1"/>
            <a:t>erichey@co.whatcom.wa.us</a:t>
          </a:r>
          <a:endParaRPr lang="en-US" dirty="0"/>
        </a:p>
      </dgm:t>
    </dgm:pt>
    <dgm:pt modelId="{46C40167-3929-492C-9543-70513B7604FE}" type="parTrans" cxnId="{495D5B73-DAAA-4431-9E78-227AEAF9EE7B}">
      <dgm:prSet/>
      <dgm:spPr/>
      <dgm:t>
        <a:bodyPr/>
        <a:lstStyle/>
        <a:p>
          <a:endParaRPr lang="en-US"/>
        </a:p>
      </dgm:t>
    </dgm:pt>
    <dgm:pt modelId="{EF1BDFEF-B746-4638-BCC7-2A61EA201614}" type="sibTrans" cxnId="{495D5B73-DAAA-4431-9E78-227AEAF9EE7B}">
      <dgm:prSet/>
      <dgm:spPr/>
      <dgm:t>
        <a:bodyPr/>
        <a:lstStyle/>
        <a:p>
          <a:endParaRPr lang="en-US"/>
        </a:p>
      </dgm:t>
    </dgm:pt>
    <dgm:pt modelId="{32C78799-E3FB-4240-A8AF-97A291C911AA}">
      <dgm:prSet/>
      <dgm:spPr/>
      <dgm:t>
        <a:bodyPr/>
        <a:lstStyle/>
        <a:p>
          <a:r>
            <a:rPr lang="en-US" dirty="0"/>
            <a:t>Judge Theresa Doyle	</a:t>
          </a:r>
          <a:r>
            <a:rPr lang="en-US" dirty="0" err="1"/>
            <a:t>theresa.doyle@kingcounty.gov</a:t>
          </a:r>
          <a:endParaRPr lang="en-US" dirty="0"/>
        </a:p>
      </dgm:t>
    </dgm:pt>
    <dgm:pt modelId="{10E8831F-09D5-D243-99D2-87D44322881D}" type="parTrans" cxnId="{5DD7DD37-30EE-D041-AC4A-2B45106C2FCC}">
      <dgm:prSet/>
      <dgm:spPr/>
      <dgm:t>
        <a:bodyPr/>
        <a:lstStyle/>
        <a:p>
          <a:endParaRPr lang="en-US"/>
        </a:p>
      </dgm:t>
    </dgm:pt>
    <dgm:pt modelId="{3D22E9C8-2FC3-FF45-8773-9EDEB75CAED2}" type="sibTrans" cxnId="{5DD7DD37-30EE-D041-AC4A-2B45106C2FCC}">
      <dgm:prSet/>
      <dgm:spPr/>
      <dgm:t>
        <a:bodyPr/>
        <a:lstStyle/>
        <a:p>
          <a:endParaRPr lang="en-US"/>
        </a:p>
      </dgm:t>
    </dgm:pt>
    <dgm:pt modelId="{809595B7-BFBD-4342-BC9D-7A03D85D4C81}">
      <dgm:prSet/>
      <dgm:spPr/>
      <dgm:t>
        <a:bodyPr/>
        <a:lstStyle/>
        <a:p>
          <a:r>
            <a:rPr lang="en-US" dirty="0"/>
            <a:t>Ali Hohman		</a:t>
          </a:r>
          <a:r>
            <a:rPr lang="en-US" dirty="0" err="1"/>
            <a:t>ali@defensenet.org</a:t>
          </a:r>
          <a:endParaRPr lang="en-US" dirty="0"/>
        </a:p>
      </dgm:t>
    </dgm:pt>
    <dgm:pt modelId="{6EF25713-D7D3-EA4F-B78B-983263B8CBF6}" type="parTrans" cxnId="{9A540CB1-B294-6D4F-B949-13968AE33DFF}">
      <dgm:prSet/>
      <dgm:spPr/>
      <dgm:t>
        <a:bodyPr/>
        <a:lstStyle/>
        <a:p>
          <a:endParaRPr lang="en-US"/>
        </a:p>
      </dgm:t>
    </dgm:pt>
    <dgm:pt modelId="{2AD822DB-FAE7-1945-8856-82EAA70AD6D1}" type="sibTrans" cxnId="{9A540CB1-B294-6D4F-B949-13968AE33DFF}">
      <dgm:prSet/>
      <dgm:spPr/>
      <dgm:t>
        <a:bodyPr/>
        <a:lstStyle/>
        <a:p>
          <a:endParaRPr lang="en-US"/>
        </a:p>
      </dgm:t>
    </dgm:pt>
    <dgm:pt modelId="{5B7E958F-32A7-514B-990A-73E99BF536A2}">
      <dgm:prSet/>
      <dgm:spPr/>
      <dgm:t>
        <a:bodyPr/>
        <a:lstStyle/>
        <a:p>
          <a:r>
            <a:rPr lang="en-US" dirty="0"/>
            <a:t>Nancy </a:t>
          </a:r>
          <a:r>
            <a:rPr lang="en-US" dirty="0" err="1"/>
            <a:t>Talner</a:t>
          </a:r>
          <a:r>
            <a:rPr lang="en-US" dirty="0"/>
            <a:t>		</a:t>
          </a:r>
          <a:r>
            <a:rPr lang="en-US" dirty="0" err="1"/>
            <a:t>talner@aclu-wa.org</a:t>
          </a:r>
          <a:endParaRPr lang="en-US" dirty="0"/>
        </a:p>
      </dgm:t>
    </dgm:pt>
    <dgm:pt modelId="{22FB88CB-C673-6840-95B9-93FF08733B66}" type="parTrans" cxnId="{7F9311FF-D84D-7F43-B1EC-86C45C3CECA9}">
      <dgm:prSet/>
      <dgm:spPr/>
      <dgm:t>
        <a:bodyPr/>
        <a:lstStyle/>
        <a:p>
          <a:endParaRPr lang="en-US"/>
        </a:p>
      </dgm:t>
    </dgm:pt>
    <dgm:pt modelId="{03A02AE0-7670-2B46-BF0C-FD45DB069C57}" type="sibTrans" cxnId="{7F9311FF-D84D-7F43-B1EC-86C45C3CECA9}">
      <dgm:prSet/>
      <dgm:spPr/>
      <dgm:t>
        <a:bodyPr/>
        <a:lstStyle/>
        <a:p>
          <a:endParaRPr lang="en-US"/>
        </a:p>
      </dgm:t>
    </dgm:pt>
    <dgm:pt modelId="{4BCCC9DC-B77C-0243-8ACC-C10050CF496D}">
      <dgm:prSet/>
      <dgm:spPr/>
      <dgm:t>
        <a:bodyPr/>
        <a:lstStyle/>
        <a:p>
          <a:r>
            <a:rPr lang="en-US" dirty="0"/>
            <a:t>Sahar </a:t>
          </a:r>
          <a:r>
            <a:rPr lang="en-US" dirty="0" err="1"/>
            <a:t>Fathi</a:t>
          </a:r>
          <a:r>
            <a:rPr lang="en-US" dirty="0"/>
            <a:t>		</a:t>
          </a:r>
          <a:r>
            <a:rPr lang="en-US" dirty="0" err="1"/>
            <a:t>sahar.fathi@atg.wa.gov</a:t>
          </a:r>
          <a:endParaRPr lang="en-US" dirty="0"/>
        </a:p>
      </dgm:t>
    </dgm:pt>
    <dgm:pt modelId="{E070E0EB-CF45-DA41-8761-529F0FA6EB73}" type="parTrans" cxnId="{580EA229-E01B-8147-9DDE-90CBF40F0C5A}">
      <dgm:prSet/>
      <dgm:spPr/>
      <dgm:t>
        <a:bodyPr/>
        <a:lstStyle/>
        <a:p>
          <a:endParaRPr lang="en-US"/>
        </a:p>
      </dgm:t>
    </dgm:pt>
    <dgm:pt modelId="{BAB1F672-2B08-4F44-B1A9-366571C71FA8}" type="sibTrans" cxnId="{580EA229-E01B-8147-9DDE-90CBF40F0C5A}">
      <dgm:prSet/>
      <dgm:spPr/>
      <dgm:t>
        <a:bodyPr/>
        <a:lstStyle/>
        <a:p>
          <a:endParaRPr lang="en-US"/>
        </a:p>
      </dgm:t>
    </dgm:pt>
    <dgm:pt modelId="{737411D9-251D-654C-A18F-3F5C98214D66}">
      <dgm:prSet/>
      <dgm:spPr/>
      <dgm:t>
        <a:bodyPr/>
        <a:lstStyle/>
        <a:p>
          <a:r>
            <a:rPr lang="en-US" dirty="0"/>
            <a:t>David </a:t>
          </a:r>
          <a:r>
            <a:rPr lang="en-US" dirty="0" err="1"/>
            <a:t>Trieweiler</a:t>
          </a:r>
          <a:r>
            <a:rPr lang="en-US" dirty="0"/>
            <a:t>		trieweiler3@gmail.com</a:t>
          </a:r>
        </a:p>
      </dgm:t>
    </dgm:pt>
    <dgm:pt modelId="{23F3B625-5DF0-D045-8FB9-9A21AE37C116}" type="parTrans" cxnId="{A04CF8AC-017F-474B-81AE-6028438ED380}">
      <dgm:prSet/>
      <dgm:spPr/>
      <dgm:t>
        <a:bodyPr/>
        <a:lstStyle/>
        <a:p>
          <a:endParaRPr lang="en-US"/>
        </a:p>
      </dgm:t>
    </dgm:pt>
    <dgm:pt modelId="{502FD0F9-00C0-5746-B55C-D3B4C880B947}" type="sibTrans" cxnId="{A04CF8AC-017F-474B-81AE-6028438ED380}">
      <dgm:prSet/>
      <dgm:spPr/>
      <dgm:t>
        <a:bodyPr/>
        <a:lstStyle/>
        <a:p>
          <a:endParaRPr lang="en-US"/>
        </a:p>
      </dgm:t>
    </dgm:pt>
    <dgm:pt modelId="{4968C41E-29F6-724E-9C02-37B1C9467825}">
      <dgm:prSet/>
      <dgm:spPr/>
      <dgm:t>
        <a:bodyPr/>
        <a:lstStyle/>
        <a:p>
          <a:r>
            <a:rPr lang="en-US" dirty="0"/>
            <a:t>Ryan </a:t>
          </a:r>
          <a:r>
            <a:rPr lang="en-US" dirty="0" err="1"/>
            <a:t>Dreveskracht</a:t>
          </a:r>
          <a:r>
            <a:rPr lang="en-US" dirty="0"/>
            <a:t>	</a:t>
          </a:r>
          <a:r>
            <a:rPr lang="en-US" dirty="0" err="1"/>
            <a:t>ryan@galandabroadman.com</a:t>
          </a:r>
          <a:endParaRPr lang="en-US" dirty="0"/>
        </a:p>
      </dgm:t>
    </dgm:pt>
    <dgm:pt modelId="{2B1F637C-3E01-1747-B998-4F47686FBDEF}" type="parTrans" cxnId="{1F4BAEBB-8B44-544F-AEE5-C58ECB9CAD87}">
      <dgm:prSet/>
      <dgm:spPr/>
      <dgm:t>
        <a:bodyPr/>
        <a:lstStyle/>
        <a:p>
          <a:endParaRPr lang="en-US"/>
        </a:p>
      </dgm:t>
    </dgm:pt>
    <dgm:pt modelId="{58CCC632-DB1B-924F-BADD-9FE286873385}" type="sibTrans" cxnId="{1F4BAEBB-8B44-544F-AEE5-C58ECB9CAD87}">
      <dgm:prSet/>
      <dgm:spPr/>
      <dgm:t>
        <a:bodyPr/>
        <a:lstStyle/>
        <a:p>
          <a:endParaRPr lang="en-US"/>
        </a:p>
      </dgm:t>
    </dgm:pt>
    <dgm:pt modelId="{AFCA127F-1B2B-2D4C-A76B-9AC691104B6B}">
      <dgm:prSet/>
      <dgm:spPr/>
      <dgm:t>
        <a:bodyPr/>
        <a:lstStyle/>
        <a:p>
          <a:r>
            <a:rPr lang="en-US" dirty="0"/>
            <a:t>Jennifer Wellman	</a:t>
          </a:r>
          <a:r>
            <a:rPr lang="en-US" dirty="0" err="1"/>
            <a:t>Jennifer_Wellman@fd.org</a:t>
          </a:r>
          <a:endParaRPr lang="en-US" dirty="0"/>
        </a:p>
      </dgm:t>
    </dgm:pt>
    <dgm:pt modelId="{74AA1B4B-9E8E-8A41-8AA6-5A68B78EC6D8}" type="parTrans" cxnId="{5C3CD983-CCB5-1D47-B1FA-E2F612BED7F2}">
      <dgm:prSet/>
      <dgm:spPr/>
      <dgm:t>
        <a:bodyPr/>
        <a:lstStyle/>
        <a:p>
          <a:endParaRPr lang="en-US"/>
        </a:p>
      </dgm:t>
    </dgm:pt>
    <dgm:pt modelId="{44965D15-BA85-6B48-8E1D-B732E359350C}" type="sibTrans" cxnId="{5C3CD983-CCB5-1D47-B1FA-E2F612BED7F2}">
      <dgm:prSet/>
      <dgm:spPr/>
      <dgm:t>
        <a:bodyPr/>
        <a:lstStyle/>
        <a:p>
          <a:endParaRPr lang="en-US"/>
        </a:p>
      </dgm:t>
    </dgm:pt>
    <dgm:pt modelId="{BAD33060-5629-6B47-AF92-1BB408AC6654}">
      <dgm:prSet/>
      <dgm:spPr/>
      <dgm:t>
        <a:bodyPr/>
        <a:lstStyle/>
        <a:p>
          <a:r>
            <a:rPr lang="en-US" dirty="0"/>
            <a:t>Mo </a:t>
          </a:r>
          <a:r>
            <a:rPr lang="en-US" dirty="0" err="1"/>
            <a:t>Hamoudi</a:t>
          </a:r>
          <a:r>
            <a:rPr lang="en-US" dirty="0"/>
            <a:t>		</a:t>
          </a:r>
          <a:r>
            <a:rPr lang="en-US" dirty="0" err="1"/>
            <a:t>Mo_Hamoudi@fd.org</a:t>
          </a:r>
          <a:endParaRPr lang="en-US" dirty="0"/>
        </a:p>
      </dgm:t>
    </dgm:pt>
    <dgm:pt modelId="{D900FCAB-38F7-AD42-898F-B6397AE0EADF}" type="parTrans" cxnId="{BA63E13E-2EAA-4740-9042-FEE4FAC7BE8B}">
      <dgm:prSet/>
      <dgm:spPr/>
      <dgm:t>
        <a:bodyPr/>
        <a:lstStyle/>
        <a:p>
          <a:endParaRPr lang="en-US"/>
        </a:p>
      </dgm:t>
    </dgm:pt>
    <dgm:pt modelId="{EF2F5075-447E-2546-8171-8A51771899E1}" type="sibTrans" cxnId="{BA63E13E-2EAA-4740-9042-FEE4FAC7BE8B}">
      <dgm:prSet/>
      <dgm:spPr/>
      <dgm:t>
        <a:bodyPr/>
        <a:lstStyle/>
        <a:p>
          <a:endParaRPr lang="en-US"/>
        </a:p>
      </dgm:t>
    </dgm:pt>
    <dgm:pt modelId="{332CDC9A-EE9C-2147-88CA-9CAAEFF18FE2}" type="pres">
      <dgm:prSet presAssocID="{DAD1FE7F-62F4-4E52-8C3A-0D82A75AD23F}" presName="vert0" presStyleCnt="0">
        <dgm:presLayoutVars>
          <dgm:dir/>
          <dgm:animOne val="branch"/>
          <dgm:animLvl val="lvl"/>
        </dgm:presLayoutVars>
      </dgm:prSet>
      <dgm:spPr/>
    </dgm:pt>
    <dgm:pt modelId="{F3686C5C-2071-3040-AF60-7E8648BCF7A8}" type="pres">
      <dgm:prSet presAssocID="{FBDC1C9F-FD08-46B7-B02C-BE6E7B356FC7}" presName="thickLine" presStyleLbl="alignNode1" presStyleIdx="0" presStyleCnt="12"/>
      <dgm:spPr/>
    </dgm:pt>
    <dgm:pt modelId="{733D7F79-1E7E-7648-82DF-3EB9F2DD920D}" type="pres">
      <dgm:prSet presAssocID="{FBDC1C9F-FD08-46B7-B02C-BE6E7B356FC7}" presName="horz1" presStyleCnt="0"/>
      <dgm:spPr/>
    </dgm:pt>
    <dgm:pt modelId="{47A6C0FD-D7D5-C74C-B253-B4389922B533}" type="pres">
      <dgm:prSet presAssocID="{FBDC1C9F-FD08-46B7-B02C-BE6E7B356FC7}" presName="tx1" presStyleLbl="revTx" presStyleIdx="0" presStyleCnt="12"/>
      <dgm:spPr/>
    </dgm:pt>
    <dgm:pt modelId="{53172DF6-DB2C-8F4A-B1C8-7EF51DC18998}" type="pres">
      <dgm:prSet presAssocID="{FBDC1C9F-FD08-46B7-B02C-BE6E7B356FC7}" presName="vert1" presStyleCnt="0"/>
      <dgm:spPr/>
    </dgm:pt>
    <dgm:pt modelId="{286E28E7-480A-3846-870B-8E1DD380C661}" type="pres">
      <dgm:prSet presAssocID="{4968C41E-29F6-724E-9C02-37B1C9467825}" presName="thickLine" presStyleLbl="alignNode1" presStyleIdx="1" presStyleCnt="12"/>
      <dgm:spPr/>
    </dgm:pt>
    <dgm:pt modelId="{3663E8E7-9C36-8A42-86B1-77D370161A9F}" type="pres">
      <dgm:prSet presAssocID="{4968C41E-29F6-724E-9C02-37B1C9467825}" presName="horz1" presStyleCnt="0"/>
      <dgm:spPr/>
    </dgm:pt>
    <dgm:pt modelId="{1CCBEE8D-2370-414E-81C3-546C3C52ECAC}" type="pres">
      <dgm:prSet presAssocID="{4968C41E-29F6-724E-9C02-37B1C9467825}" presName="tx1" presStyleLbl="revTx" presStyleIdx="1" presStyleCnt="12"/>
      <dgm:spPr/>
    </dgm:pt>
    <dgm:pt modelId="{EE68E186-4D96-EA41-BE1C-9841C1CF76AC}" type="pres">
      <dgm:prSet presAssocID="{4968C41E-29F6-724E-9C02-37B1C9467825}" presName="vert1" presStyleCnt="0"/>
      <dgm:spPr/>
    </dgm:pt>
    <dgm:pt modelId="{D41CB4C2-0FD0-044B-8681-497451489D15}" type="pres">
      <dgm:prSet presAssocID="{32C78799-E3FB-4240-A8AF-97A291C911AA}" presName="thickLine" presStyleLbl="alignNode1" presStyleIdx="2" presStyleCnt="12"/>
      <dgm:spPr/>
    </dgm:pt>
    <dgm:pt modelId="{CE420DA0-63AC-7049-87BD-AE8343B8AEEC}" type="pres">
      <dgm:prSet presAssocID="{32C78799-E3FB-4240-A8AF-97A291C911AA}" presName="horz1" presStyleCnt="0"/>
      <dgm:spPr/>
    </dgm:pt>
    <dgm:pt modelId="{2C4ADEAA-8339-C34A-B362-8689E9D6EB96}" type="pres">
      <dgm:prSet presAssocID="{32C78799-E3FB-4240-A8AF-97A291C911AA}" presName="tx1" presStyleLbl="revTx" presStyleIdx="2" presStyleCnt="12"/>
      <dgm:spPr/>
    </dgm:pt>
    <dgm:pt modelId="{3E43AA1E-8F30-8A41-88FA-AC9780BFB419}" type="pres">
      <dgm:prSet presAssocID="{32C78799-E3FB-4240-A8AF-97A291C911AA}" presName="vert1" presStyleCnt="0"/>
      <dgm:spPr/>
    </dgm:pt>
    <dgm:pt modelId="{F9CAED5E-8DE1-0D48-AC29-5F38EFB93FD7}" type="pres">
      <dgm:prSet presAssocID="{4BCCC9DC-B77C-0243-8ACC-C10050CF496D}" presName="thickLine" presStyleLbl="alignNode1" presStyleIdx="3" presStyleCnt="12"/>
      <dgm:spPr/>
    </dgm:pt>
    <dgm:pt modelId="{1240F97E-09AB-7048-9362-AF1E057FD320}" type="pres">
      <dgm:prSet presAssocID="{4BCCC9DC-B77C-0243-8ACC-C10050CF496D}" presName="horz1" presStyleCnt="0"/>
      <dgm:spPr/>
    </dgm:pt>
    <dgm:pt modelId="{3331A623-FD97-1C4A-A1F3-7F13528EE537}" type="pres">
      <dgm:prSet presAssocID="{4BCCC9DC-B77C-0243-8ACC-C10050CF496D}" presName="tx1" presStyleLbl="revTx" presStyleIdx="3" presStyleCnt="12"/>
      <dgm:spPr/>
    </dgm:pt>
    <dgm:pt modelId="{00A93420-2879-F04D-81F5-A6A3A3D759FA}" type="pres">
      <dgm:prSet presAssocID="{4BCCC9DC-B77C-0243-8ACC-C10050CF496D}" presName="vert1" presStyleCnt="0"/>
      <dgm:spPr/>
    </dgm:pt>
    <dgm:pt modelId="{38ADAD79-5718-0543-AB9F-85F7BCFB6367}" type="pres">
      <dgm:prSet presAssocID="{BAD33060-5629-6B47-AF92-1BB408AC6654}" presName="thickLine" presStyleLbl="alignNode1" presStyleIdx="4" presStyleCnt="12"/>
      <dgm:spPr/>
    </dgm:pt>
    <dgm:pt modelId="{3BDB5E54-A719-A241-AE70-3786A02F2CFC}" type="pres">
      <dgm:prSet presAssocID="{BAD33060-5629-6B47-AF92-1BB408AC6654}" presName="horz1" presStyleCnt="0"/>
      <dgm:spPr/>
    </dgm:pt>
    <dgm:pt modelId="{92016D77-9516-0548-A2F9-951B58B2AD42}" type="pres">
      <dgm:prSet presAssocID="{BAD33060-5629-6B47-AF92-1BB408AC6654}" presName="tx1" presStyleLbl="revTx" presStyleIdx="4" presStyleCnt="12"/>
      <dgm:spPr/>
    </dgm:pt>
    <dgm:pt modelId="{7BA5D039-13F6-6542-AD16-5A32471CBE77}" type="pres">
      <dgm:prSet presAssocID="{BAD33060-5629-6B47-AF92-1BB408AC6654}" presName="vert1" presStyleCnt="0"/>
      <dgm:spPr/>
    </dgm:pt>
    <dgm:pt modelId="{F15A7153-2B2D-494A-937D-F1BB3323004D}" type="pres">
      <dgm:prSet presAssocID="{D40935BB-8F69-46B4-8B5D-400D4C01BF33}" presName="thickLine" presStyleLbl="alignNode1" presStyleIdx="5" presStyleCnt="12"/>
      <dgm:spPr/>
    </dgm:pt>
    <dgm:pt modelId="{C9445DFC-ED57-F349-9F85-08C30C97734D}" type="pres">
      <dgm:prSet presAssocID="{D40935BB-8F69-46B4-8B5D-400D4C01BF33}" presName="horz1" presStyleCnt="0"/>
      <dgm:spPr/>
    </dgm:pt>
    <dgm:pt modelId="{33F777F3-0107-4040-BA17-433A66766130}" type="pres">
      <dgm:prSet presAssocID="{D40935BB-8F69-46B4-8B5D-400D4C01BF33}" presName="tx1" presStyleLbl="revTx" presStyleIdx="5" presStyleCnt="12"/>
      <dgm:spPr/>
    </dgm:pt>
    <dgm:pt modelId="{51921141-EE15-0A42-8D88-4CAC3410BEB0}" type="pres">
      <dgm:prSet presAssocID="{D40935BB-8F69-46B4-8B5D-400D4C01BF33}" presName="vert1" presStyleCnt="0"/>
      <dgm:spPr/>
    </dgm:pt>
    <dgm:pt modelId="{1BB1DD75-154D-6246-964B-808062B3A36F}" type="pres">
      <dgm:prSet presAssocID="{809595B7-BFBD-4342-BC9D-7A03D85D4C81}" presName="thickLine" presStyleLbl="alignNode1" presStyleIdx="6" presStyleCnt="12"/>
      <dgm:spPr/>
    </dgm:pt>
    <dgm:pt modelId="{176E21FB-CE6E-AE4A-A044-73E4EE7B66EA}" type="pres">
      <dgm:prSet presAssocID="{809595B7-BFBD-4342-BC9D-7A03D85D4C81}" presName="horz1" presStyleCnt="0"/>
      <dgm:spPr/>
    </dgm:pt>
    <dgm:pt modelId="{AB67C033-596D-EC48-9E67-C58912D7ADC7}" type="pres">
      <dgm:prSet presAssocID="{809595B7-BFBD-4342-BC9D-7A03D85D4C81}" presName="tx1" presStyleLbl="revTx" presStyleIdx="6" presStyleCnt="12"/>
      <dgm:spPr/>
    </dgm:pt>
    <dgm:pt modelId="{ECBD8D05-EC41-8A4D-9823-C3FD4542EE60}" type="pres">
      <dgm:prSet presAssocID="{809595B7-BFBD-4342-BC9D-7A03D85D4C81}" presName="vert1" presStyleCnt="0"/>
      <dgm:spPr/>
    </dgm:pt>
    <dgm:pt modelId="{5C32BD44-C10E-8149-8F02-6664BBC537BE}" type="pres">
      <dgm:prSet presAssocID="{617B6B8E-1A1C-4862-B101-15E3D8CF1E2F}" presName="thickLine" presStyleLbl="alignNode1" presStyleIdx="7" presStyleCnt="12"/>
      <dgm:spPr/>
    </dgm:pt>
    <dgm:pt modelId="{7DB55346-4B70-D54E-B166-79CF3563D8ED}" type="pres">
      <dgm:prSet presAssocID="{617B6B8E-1A1C-4862-B101-15E3D8CF1E2F}" presName="horz1" presStyleCnt="0"/>
      <dgm:spPr/>
    </dgm:pt>
    <dgm:pt modelId="{72A277DD-0555-D344-A35F-9D2AF96C84D2}" type="pres">
      <dgm:prSet presAssocID="{617B6B8E-1A1C-4862-B101-15E3D8CF1E2F}" presName="tx1" presStyleLbl="revTx" presStyleIdx="7" presStyleCnt="12"/>
      <dgm:spPr/>
    </dgm:pt>
    <dgm:pt modelId="{62ACD21F-1885-944E-816F-BBE5A73FC3B9}" type="pres">
      <dgm:prSet presAssocID="{617B6B8E-1A1C-4862-B101-15E3D8CF1E2F}" presName="vert1" presStyleCnt="0"/>
      <dgm:spPr/>
    </dgm:pt>
    <dgm:pt modelId="{687B334E-E420-DF45-9427-3E7381695E6E}" type="pres">
      <dgm:prSet presAssocID="{70A0CD84-B57F-4E73-9105-9A600FC73EA0}" presName="thickLine" presStyleLbl="alignNode1" presStyleIdx="8" presStyleCnt="12"/>
      <dgm:spPr/>
    </dgm:pt>
    <dgm:pt modelId="{B9DF2C9F-2694-3C41-952E-51700AFA6CA4}" type="pres">
      <dgm:prSet presAssocID="{70A0CD84-B57F-4E73-9105-9A600FC73EA0}" presName="horz1" presStyleCnt="0"/>
      <dgm:spPr/>
    </dgm:pt>
    <dgm:pt modelId="{6239A6ED-E344-4247-BB48-2D5A1394081D}" type="pres">
      <dgm:prSet presAssocID="{70A0CD84-B57F-4E73-9105-9A600FC73EA0}" presName="tx1" presStyleLbl="revTx" presStyleIdx="8" presStyleCnt="12"/>
      <dgm:spPr/>
    </dgm:pt>
    <dgm:pt modelId="{B602B670-FF70-5B46-9D52-BE540F6D2C1C}" type="pres">
      <dgm:prSet presAssocID="{70A0CD84-B57F-4E73-9105-9A600FC73EA0}" presName="vert1" presStyleCnt="0"/>
      <dgm:spPr/>
    </dgm:pt>
    <dgm:pt modelId="{E0EFD4A2-AC65-7745-A504-B3780D3F404C}" type="pres">
      <dgm:prSet presAssocID="{5B7E958F-32A7-514B-990A-73E99BF536A2}" presName="thickLine" presStyleLbl="alignNode1" presStyleIdx="9" presStyleCnt="12"/>
      <dgm:spPr/>
    </dgm:pt>
    <dgm:pt modelId="{A5873BEB-F896-AA4C-AF8C-17D32CA1E87C}" type="pres">
      <dgm:prSet presAssocID="{5B7E958F-32A7-514B-990A-73E99BF536A2}" presName="horz1" presStyleCnt="0"/>
      <dgm:spPr/>
    </dgm:pt>
    <dgm:pt modelId="{DA8DD704-FC34-804A-A7A2-562C8F59276D}" type="pres">
      <dgm:prSet presAssocID="{5B7E958F-32A7-514B-990A-73E99BF536A2}" presName="tx1" presStyleLbl="revTx" presStyleIdx="9" presStyleCnt="12"/>
      <dgm:spPr/>
    </dgm:pt>
    <dgm:pt modelId="{DE1F8084-07B0-5742-8E06-B9000D67F385}" type="pres">
      <dgm:prSet presAssocID="{5B7E958F-32A7-514B-990A-73E99BF536A2}" presName="vert1" presStyleCnt="0"/>
      <dgm:spPr/>
    </dgm:pt>
    <dgm:pt modelId="{672981DA-A1C4-044A-AA4F-A8783785D704}" type="pres">
      <dgm:prSet presAssocID="{737411D9-251D-654C-A18F-3F5C98214D66}" presName="thickLine" presStyleLbl="alignNode1" presStyleIdx="10" presStyleCnt="12"/>
      <dgm:spPr/>
    </dgm:pt>
    <dgm:pt modelId="{CC00F6D2-0050-C14C-85EB-C4467EB8EC92}" type="pres">
      <dgm:prSet presAssocID="{737411D9-251D-654C-A18F-3F5C98214D66}" presName="horz1" presStyleCnt="0"/>
      <dgm:spPr/>
    </dgm:pt>
    <dgm:pt modelId="{5C87BAE8-A356-B746-B5BD-AC3A064B9B74}" type="pres">
      <dgm:prSet presAssocID="{737411D9-251D-654C-A18F-3F5C98214D66}" presName="tx1" presStyleLbl="revTx" presStyleIdx="10" presStyleCnt="12"/>
      <dgm:spPr/>
    </dgm:pt>
    <dgm:pt modelId="{EA953C01-0AEE-E442-9169-7847B925D18B}" type="pres">
      <dgm:prSet presAssocID="{737411D9-251D-654C-A18F-3F5C98214D66}" presName="vert1" presStyleCnt="0"/>
      <dgm:spPr/>
    </dgm:pt>
    <dgm:pt modelId="{88A3D222-ABD9-3A40-B349-FD413F336970}" type="pres">
      <dgm:prSet presAssocID="{AFCA127F-1B2B-2D4C-A76B-9AC691104B6B}" presName="thickLine" presStyleLbl="alignNode1" presStyleIdx="11" presStyleCnt="12"/>
      <dgm:spPr/>
    </dgm:pt>
    <dgm:pt modelId="{5406ECD1-C34B-6445-8BAF-0E39EBD59484}" type="pres">
      <dgm:prSet presAssocID="{AFCA127F-1B2B-2D4C-A76B-9AC691104B6B}" presName="horz1" presStyleCnt="0"/>
      <dgm:spPr/>
    </dgm:pt>
    <dgm:pt modelId="{E8FA1AA3-F5B5-3140-B058-EDC35827DC0D}" type="pres">
      <dgm:prSet presAssocID="{AFCA127F-1B2B-2D4C-A76B-9AC691104B6B}" presName="tx1" presStyleLbl="revTx" presStyleIdx="11" presStyleCnt="12"/>
      <dgm:spPr/>
    </dgm:pt>
    <dgm:pt modelId="{84271102-A38C-3345-9378-97E83AD93DD0}" type="pres">
      <dgm:prSet presAssocID="{AFCA127F-1B2B-2D4C-A76B-9AC691104B6B}" presName="vert1" presStyleCnt="0"/>
      <dgm:spPr/>
    </dgm:pt>
  </dgm:ptLst>
  <dgm:cxnLst>
    <dgm:cxn modelId="{A4128302-99FB-164D-8078-4F16CFE62C3A}" type="presOf" srcId="{FBDC1C9F-FD08-46B7-B02C-BE6E7B356FC7}" destId="{47A6C0FD-D7D5-C74C-B253-B4389922B533}" srcOrd="0" destOrd="0" presId="urn:microsoft.com/office/officeart/2008/layout/LinedList"/>
    <dgm:cxn modelId="{D70D0A11-2D1F-D54D-8C1E-BFA3F8825DEE}" type="presOf" srcId="{32C78799-E3FB-4240-A8AF-97A291C911AA}" destId="{2C4ADEAA-8339-C34A-B362-8689E9D6EB96}" srcOrd="0" destOrd="0" presId="urn:microsoft.com/office/officeart/2008/layout/LinedList"/>
    <dgm:cxn modelId="{5F441919-1719-0D41-8ABC-8A7581FFDB95}" type="presOf" srcId="{737411D9-251D-654C-A18F-3F5C98214D66}" destId="{5C87BAE8-A356-B746-B5BD-AC3A064B9B74}" srcOrd="0" destOrd="0" presId="urn:microsoft.com/office/officeart/2008/layout/LinedList"/>
    <dgm:cxn modelId="{580EA229-E01B-8147-9DDE-90CBF40F0C5A}" srcId="{DAD1FE7F-62F4-4E52-8C3A-0D82A75AD23F}" destId="{4BCCC9DC-B77C-0243-8ACC-C10050CF496D}" srcOrd="3" destOrd="0" parTransId="{E070E0EB-CF45-DA41-8761-529F0FA6EB73}" sibTransId="{BAB1F672-2B08-4F44-B1A9-366571C71FA8}"/>
    <dgm:cxn modelId="{AA9E532E-01B7-E74F-9FDB-AC21A45A314A}" type="presOf" srcId="{70A0CD84-B57F-4E73-9105-9A600FC73EA0}" destId="{6239A6ED-E344-4247-BB48-2D5A1394081D}" srcOrd="0" destOrd="0" presId="urn:microsoft.com/office/officeart/2008/layout/LinedList"/>
    <dgm:cxn modelId="{96962230-DF1D-E140-8819-0E202DF09587}" type="presOf" srcId="{4BCCC9DC-B77C-0243-8ACC-C10050CF496D}" destId="{3331A623-FD97-1C4A-A1F3-7F13528EE537}" srcOrd="0" destOrd="0" presId="urn:microsoft.com/office/officeart/2008/layout/LinedList"/>
    <dgm:cxn modelId="{7586B437-57B7-488F-A09D-E92C63DEC87F}" srcId="{DAD1FE7F-62F4-4E52-8C3A-0D82A75AD23F}" destId="{D40935BB-8F69-46B4-8B5D-400D4C01BF33}" srcOrd="5" destOrd="0" parTransId="{3E41C7B8-B226-4A39-8078-5F82F23FB4D3}" sibTransId="{8C5F7461-A92B-41D1-9066-F2B087320B5B}"/>
    <dgm:cxn modelId="{5DD7DD37-30EE-D041-AC4A-2B45106C2FCC}" srcId="{DAD1FE7F-62F4-4E52-8C3A-0D82A75AD23F}" destId="{32C78799-E3FB-4240-A8AF-97A291C911AA}" srcOrd="2" destOrd="0" parTransId="{10E8831F-09D5-D243-99D2-87D44322881D}" sibTransId="{3D22E9C8-2FC3-FF45-8773-9EDEB75CAED2}"/>
    <dgm:cxn modelId="{BA63E13E-2EAA-4740-9042-FEE4FAC7BE8B}" srcId="{DAD1FE7F-62F4-4E52-8C3A-0D82A75AD23F}" destId="{BAD33060-5629-6B47-AF92-1BB408AC6654}" srcOrd="4" destOrd="0" parTransId="{D900FCAB-38F7-AD42-898F-B6397AE0EADF}" sibTransId="{EF2F5075-447E-2546-8171-8A51771899E1}"/>
    <dgm:cxn modelId="{B6C56760-68AC-0F4C-82B4-B911DE922EB6}" type="presOf" srcId="{617B6B8E-1A1C-4862-B101-15E3D8CF1E2F}" destId="{72A277DD-0555-D344-A35F-9D2AF96C84D2}" srcOrd="0" destOrd="0" presId="urn:microsoft.com/office/officeart/2008/layout/LinedList"/>
    <dgm:cxn modelId="{C4155367-1DCE-4E52-8366-1D8908D096BD}" srcId="{DAD1FE7F-62F4-4E52-8C3A-0D82A75AD23F}" destId="{617B6B8E-1A1C-4862-B101-15E3D8CF1E2F}" srcOrd="7" destOrd="0" parTransId="{F819D893-2CAA-425F-B6C2-13680A48A3A2}" sibTransId="{D4974034-3D48-429C-A0E1-4A2296EC94A5}"/>
    <dgm:cxn modelId="{495D5B73-DAAA-4431-9E78-227AEAF9EE7B}" srcId="{DAD1FE7F-62F4-4E52-8C3A-0D82A75AD23F}" destId="{70A0CD84-B57F-4E73-9105-9A600FC73EA0}" srcOrd="8" destOrd="0" parTransId="{46C40167-3929-492C-9543-70513B7604FE}" sibTransId="{EF1BDFEF-B746-4638-BCC7-2A61EA201614}"/>
    <dgm:cxn modelId="{F285757F-E702-5345-8823-3961F6309234}" type="presOf" srcId="{4968C41E-29F6-724E-9C02-37B1C9467825}" destId="{1CCBEE8D-2370-414E-81C3-546C3C52ECAC}" srcOrd="0" destOrd="0" presId="urn:microsoft.com/office/officeart/2008/layout/LinedList"/>
    <dgm:cxn modelId="{5C3CD983-CCB5-1D47-B1FA-E2F612BED7F2}" srcId="{DAD1FE7F-62F4-4E52-8C3A-0D82A75AD23F}" destId="{AFCA127F-1B2B-2D4C-A76B-9AC691104B6B}" srcOrd="11" destOrd="0" parTransId="{74AA1B4B-9E8E-8A41-8AA6-5A68B78EC6D8}" sibTransId="{44965D15-BA85-6B48-8E1D-B732E359350C}"/>
    <dgm:cxn modelId="{9A1F5A87-EA6B-5B4C-91ED-5F3F6A9881DA}" type="presOf" srcId="{BAD33060-5629-6B47-AF92-1BB408AC6654}" destId="{92016D77-9516-0548-A2F9-951B58B2AD42}" srcOrd="0" destOrd="0" presId="urn:microsoft.com/office/officeart/2008/layout/LinedList"/>
    <dgm:cxn modelId="{498F688E-20F9-504F-8E1A-FD2B23F48EA8}" type="presOf" srcId="{DAD1FE7F-62F4-4E52-8C3A-0D82A75AD23F}" destId="{332CDC9A-EE9C-2147-88CA-9CAAEFF18FE2}" srcOrd="0" destOrd="0" presId="urn:microsoft.com/office/officeart/2008/layout/LinedList"/>
    <dgm:cxn modelId="{AA302D93-78D8-F64C-A3D0-6E54B6CA6581}" type="presOf" srcId="{AFCA127F-1B2B-2D4C-A76B-9AC691104B6B}" destId="{E8FA1AA3-F5B5-3140-B058-EDC35827DC0D}" srcOrd="0" destOrd="0" presId="urn:microsoft.com/office/officeart/2008/layout/LinedList"/>
    <dgm:cxn modelId="{B4D4F7A3-B996-334D-B3D2-DB998D37F1C3}" type="presOf" srcId="{5B7E958F-32A7-514B-990A-73E99BF536A2}" destId="{DA8DD704-FC34-804A-A7A2-562C8F59276D}" srcOrd="0" destOrd="0" presId="urn:microsoft.com/office/officeart/2008/layout/LinedList"/>
    <dgm:cxn modelId="{A04CF8AC-017F-474B-81AE-6028438ED380}" srcId="{DAD1FE7F-62F4-4E52-8C3A-0D82A75AD23F}" destId="{737411D9-251D-654C-A18F-3F5C98214D66}" srcOrd="10" destOrd="0" parTransId="{23F3B625-5DF0-D045-8FB9-9A21AE37C116}" sibTransId="{502FD0F9-00C0-5746-B55C-D3B4C880B947}"/>
    <dgm:cxn modelId="{9A540CB1-B294-6D4F-B949-13968AE33DFF}" srcId="{DAD1FE7F-62F4-4E52-8C3A-0D82A75AD23F}" destId="{809595B7-BFBD-4342-BC9D-7A03D85D4C81}" srcOrd="6" destOrd="0" parTransId="{6EF25713-D7D3-EA4F-B78B-983263B8CBF6}" sibTransId="{2AD822DB-FAE7-1945-8856-82EAA70AD6D1}"/>
    <dgm:cxn modelId="{1F4BAEBB-8B44-544F-AEE5-C58ECB9CAD87}" srcId="{DAD1FE7F-62F4-4E52-8C3A-0D82A75AD23F}" destId="{4968C41E-29F6-724E-9C02-37B1C9467825}" srcOrd="1" destOrd="0" parTransId="{2B1F637C-3E01-1747-B998-4F47686FBDEF}" sibTransId="{58CCC632-DB1B-924F-BADD-9FE286873385}"/>
    <dgm:cxn modelId="{082BE1CE-69C8-0848-97CC-E3D46075FAD4}" type="presOf" srcId="{D40935BB-8F69-46B4-8B5D-400D4C01BF33}" destId="{33F777F3-0107-4040-BA17-433A66766130}" srcOrd="0" destOrd="0" presId="urn:microsoft.com/office/officeart/2008/layout/LinedList"/>
    <dgm:cxn modelId="{9326A8DA-6816-E44C-9D50-C28B6E318153}" type="presOf" srcId="{809595B7-BFBD-4342-BC9D-7A03D85D4C81}" destId="{AB67C033-596D-EC48-9E67-C58912D7ADC7}" srcOrd="0" destOrd="0" presId="urn:microsoft.com/office/officeart/2008/layout/LinedList"/>
    <dgm:cxn modelId="{E9AE68E8-F673-4192-97E1-9246453EE8CB}" srcId="{DAD1FE7F-62F4-4E52-8C3A-0D82A75AD23F}" destId="{FBDC1C9F-FD08-46B7-B02C-BE6E7B356FC7}" srcOrd="0" destOrd="0" parTransId="{598174DF-1C97-4700-8FC3-6B0649FE5A5F}" sibTransId="{1CDD01DA-DB47-4B0B-A437-0601D6403A7F}"/>
    <dgm:cxn modelId="{7F9311FF-D84D-7F43-B1EC-86C45C3CECA9}" srcId="{DAD1FE7F-62F4-4E52-8C3A-0D82A75AD23F}" destId="{5B7E958F-32A7-514B-990A-73E99BF536A2}" srcOrd="9" destOrd="0" parTransId="{22FB88CB-C673-6840-95B9-93FF08733B66}" sibTransId="{03A02AE0-7670-2B46-BF0C-FD45DB069C57}"/>
    <dgm:cxn modelId="{70A793EC-101F-E64C-B544-B897FFB7959A}" type="presParOf" srcId="{332CDC9A-EE9C-2147-88CA-9CAAEFF18FE2}" destId="{F3686C5C-2071-3040-AF60-7E8648BCF7A8}" srcOrd="0" destOrd="0" presId="urn:microsoft.com/office/officeart/2008/layout/LinedList"/>
    <dgm:cxn modelId="{F250D679-D895-9D4A-9993-BFD7E20A8EE2}" type="presParOf" srcId="{332CDC9A-EE9C-2147-88CA-9CAAEFF18FE2}" destId="{733D7F79-1E7E-7648-82DF-3EB9F2DD920D}" srcOrd="1" destOrd="0" presId="urn:microsoft.com/office/officeart/2008/layout/LinedList"/>
    <dgm:cxn modelId="{0B2E82FC-44E4-DD4E-91B2-6802ECA2C488}" type="presParOf" srcId="{733D7F79-1E7E-7648-82DF-3EB9F2DD920D}" destId="{47A6C0FD-D7D5-C74C-B253-B4389922B533}" srcOrd="0" destOrd="0" presId="urn:microsoft.com/office/officeart/2008/layout/LinedList"/>
    <dgm:cxn modelId="{870B7277-4EBD-E646-A7DC-9EEEB4BE012D}" type="presParOf" srcId="{733D7F79-1E7E-7648-82DF-3EB9F2DD920D}" destId="{53172DF6-DB2C-8F4A-B1C8-7EF51DC18998}" srcOrd="1" destOrd="0" presId="urn:microsoft.com/office/officeart/2008/layout/LinedList"/>
    <dgm:cxn modelId="{2BA8CB45-BB30-6348-B08B-25877B11CE34}" type="presParOf" srcId="{332CDC9A-EE9C-2147-88CA-9CAAEFF18FE2}" destId="{286E28E7-480A-3846-870B-8E1DD380C661}" srcOrd="2" destOrd="0" presId="urn:microsoft.com/office/officeart/2008/layout/LinedList"/>
    <dgm:cxn modelId="{A561A37B-823C-7249-B97C-7F4D7FB6373F}" type="presParOf" srcId="{332CDC9A-EE9C-2147-88CA-9CAAEFF18FE2}" destId="{3663E8E7-9C36-8A42-86B1-77D370161A9F}" srcOrd="3" destOrd="0" presId="urn:microsoft.com/office/officeart/2008/layout/LinedList"/>
    <dgm:cxn modelId="{20318DA0-13E6-6148-9F8C-CF4B5B6C8EC8}" type="presParOf" srcId="{3663E8E7-9C36-8A42-86B1-77D370161A9F}" destId="{1CCBEE8D-2370-414E-81C3-546C3C52ECAC}" srcOrd="0" destOrd="0" presId="urn:microsoft.com/office/officeart/2008/layout/LinedList"/>
    <dgm:cxn modelId="{B58EB2E8-C99B-D647-8FF1-65F5AA7A14D4}" type="presParOf" srcId="{3663E8E7-9C36-8A42-86B1-77D370161A9F}" destId="{EE68E186-4D96-EA41-BE1C-9841C1CF76AC}" srcOrd="1" destOrd="0" presId="urn:microsoft.com/office/officeart/2008/layout/LinedList"/>
    <dgm:cxn modelId="{BE87CBED-91B3-E144-A611-911B0CE937A6}" type="presParOf" srcId="{332CDC9A-EE9C-2147-88CA-9CAAEFF18FE2}" destId="{D41CB4C2-0FD0-044B-8681-497451489D15}" srcOrd="4" destOrd="0" presId="urn:microsoft.com/office/officeart/2008/layout/LinedList"/>
    <dgm:cxn modelId="{539879B4-205C-5B47-80A8-2989A57FD4E1}" type="presParOf" srcId="{332CDC9A-EE9C-2147-88CA-9CAAEFF18FE2}" destId="{CE420DA0-63AC-7049-87BD-AE8343B8AEEC}" srcOrd="5" destOrd="0" presId="urn:microsoft.com/office/officeart/2008/layout/LinedList"/>
    <dgm:cxn modelId="{D9DB7557-56F4-C04F-BFCF-08E37AF6F50C}" type="presParOf" srcId="{CE420DA0-63AC-7049-87BD-AE8343B8AEEC}" destId="{2C4ADEAA-8339-C34A-B362-8689E9D6EB96}" srcOrd="0" destOrd="0" presId="urn:microsoft.com/office/officeart/2008/layout/LinedList"/>
    <dgm:cxn modelId="{118AC90B-D2A2-F647-B674-6F5EB855A58A}" type="presParOf" srcId="{CE420DA0-63AC-7049-87BD-AE8343B8AEEC}" destId="{3E43AA1E-8F30-8A41-88FA-AC9780BFB419}" srcOrd="1" destOrd="0" presId="urn:microsoft.com/office/officeart/2008/layout/LinedList"/>
    <dgm:cxn modelId="{57A59806-C35C-E945-BAA4-833BB3ACB2DF}" type="presParOf" srcId="{332CDC9A-EE9C-2147-88CA-9CAAEFF18FE2}" destId="{F9CAED5E-8DE1-0D48-AC29-5F38EFB93FD7}" srcOrd="6" destOrd="0" presId="urn:microsoft.com/office/officeart/2008/layout/LinedList"/>
    <dgm:cxn modelId="{0E21FBFE-A906-F247-8499-B7F3AA726374}" type="presParOf" srcId="{332CDC9A-EE9C-2147-88CA-9CAAEFF18FE2}" destId="{1240F97E-09AB-7048-9362-AF1E057FD320}" srcOrd="7" destOrd="0" presId="urn:microsoft.com/office/officeart/2008/layout/LinedList"/>
    <dgm:cxn modelId="{D82D3AF6-6C3F-5146-9CBC-DBCDC588FF72}" type="presParOf" srcId="{1240F97E-09AB-7048-9362-AF1E057FD320}" destId="{3331A623-FD97-1C4A-A1F3-7F13528EE537}" srcOrd="0" destOrd="0" presId="urn:microsoft.com/office/officeart/2008/layout/LinedList"/>
    <dgm:cxn modelId="{BF8D0FA1-A7FB-5A44-A2EB-37CAB71F0021}" type="presParOf" srcId="{1240F97E-09AB-7048-9362-AF1E057FD320}" destId="{00A93420-2879-F04D-81F5-A6A3A3D759FA}" srcOrd="1" destOrd="0" presId="urn:microsoft.com/office/officeart/2008/layout/LinedList"/>
    <dgm:cxn modelId="{E45AB867-1A33-FC4E-9BEE-3C786178A4DD}" type="presParOf" srcId="{332CDC9A-EE9C-2147-88CA-9CAAEFF18FE2}" destId="{38ADAD79-5718-0543-AB9F-85F7BCFB6367}" srcOrd="8" destOrd="0" presId="urn:microsoft.com/office/officeart/2008/layout/LinedList"/>
    <dgm:cxn modelId="{E5BA8AE1-D35E-2645-A11F-458FA79CF073}" type="presParOf" srcId="{332CDC9A-EE9C-2147-88CA-9CAAEFF18FE2}" destId="{3BDB5E54-A719-A241-AE70-3786A02F2CFC}" srcOrd="9" destOrd="0" presId="urn:microsoft.com/office/officeart/2008/layout/LinedList"/>
    <dgm:cxn modelId="{17DF9391-EBC0-304F-A5C6-3003CE320CC6}" type="presParOf" srcId="{3BDB5E54-A719-A241-AE70-3786A02F2CFC}" destId="{92016D77-9516-0548-A2F9-951B58B2AD42}" srcOrd="0" destOrd="0" presId="urn:microsoft.com/office/officeart/2008/layout/LinedList"/>
    <dgm:cxn modelId="{E72D9B0F-92B0-9540-AA69-59DF5205DEDF}" type="presParOf" srcId="{3BDB5E54-A719-A241-AE70-3786A02F2CFC}" destId="{7BA5D039-13F6-6542-AD16-5A32471CBE77}" srcOrd="1" destOrd="0" presId="urn:microsoft.com/office/officeart/2008/layout/LinedList"/>
    <dgm:cxn modelId="{0AB739C3-7EDC-2E40-8084-A71454F65730}" type="presParOf" srcId="{332CDC9A-EE9C-2147-88CA-9CAAEFF18FE2}" destId="{F15A7153-2B2D-494A-937D-F1BB3323004D}" srcOrd="10" destOrd="0" presId="urn:microsoft.com/office/officeart/2008/layout/LinedList"/>
    <dgm:cxn modelId="{8D1C35A7-5A68-1047-80F9-69BFB49E0A6D}" type="presParOf" srcId="{332CDC9A-EE9C-2147-88CA-9CAAEFF18FE2}" destId="{C9445DFC-ED57-F349-9F85-08C30C97734D}" srcOrd="11" destOrd="0" presId="urn:microsoft.com/office/officeart/2008/layout/LinedList"/>
    <dgm:cxn modelId="{03EBF16F-3821-264F-827D-D85B1C6BEA32}" type="presParOf" srcId="{C9445DFC-ED57-F349-9F85-08C30C97734D}" destId="{33F777F3-0107-4040-BA17-433A66766130}" srcOrd="0" destOrd="0" presId="urn:microsoft.com/office/officeart/2008/layout/LinedList"/>
    <dgm:cxn modelId="{6CB71EFA-B69B-6741-9491-4DD54530D810}" type="presParOf" srcId="{C9445DFC-ED57-F349-9F85-08C30C97734D}" destId="{51921141-EE15-0A42-8D88-4CAC3410BEB0}" srcOrd="1" destOrd="0" presId="urn:microsoft.com/office/officeart/2008/layout/LinedList"/>
    <dgm:cxn modelId="{AA14B0CB-0E82-4542-8EAA-8C5A3958C4BD}" type="presParOf" srcId="{332CDC9A-EE9C-2147-88CA-9CAAEFF18FE2}" destId="{1BB1DD75-154D-6246-964B-808062B3A36F}" srcOrd="12" destOrd="0" presId="urn:microsoft.com/office/officeart/2008/layout/LinedList"/>
    <dgm:cxn modelId="{CC0E1B17-68C2-CA41-B46D-7D9C4A79FC88}" type="presParOf" srcId="{332CDC9A-EE9C-2147-88CA-9CAAEFF18FE2}" destId="{176E21FB-CE6E-AE4A-A044-73E4EE7B66EA}" srcOrd="13" destOrd="0" presId="urn:microsoft.com/office/officeart/2008/layout/LinedList"/>
    <dgm:cxn modelId="{94DC6549-2B45-E74B-B225-53D2748286C8}" type="presParOf" srcId="{176E21FB-CE6E-AE4A-A044-73E4EE7B66EA}" destId="{AB67C033-596D-EC48-9E67-C58912D7ADC7}" srcOrd="0" destOrd="0" presId="urn:microsoft.com/office/officeart/2008/layout/LinedList"/>
    <dgm:cxn modelId="{C6EF2DF7-2F82-1543-B374-81E8CE39CC37}" type="presParOf" srcId="{176E21FB-CE6E-AE4A-A044-73E4EE7B66EA}" destId="{ECBD8D05-EC41-8A4D-9823-C3FD4542EE60}" srcOrd="1" destOrd="0" presId="urn:microsoft.com/office/officeart/2008/layout/LinedList"/>
    <dgm:cxn modelId="{7EDE37CA-F721-B044-9422-2906A3ED3C09}" type="presParOf" srcId="{332CDC9A-EE9C-2147-88CA-9CAAEFF18FE2}" destId="{5C32BD44-C10E-8149-8F02-6664BBC537BE}" srcOrd="14" destOrd="0" presId="urn:microsoft.com/office/officeart/2008/layout/LinedList"/>
    <dgm:cxn modelId="{C2FDC77A-723D-A54D-89E9-BA03C598A921}" type="presParOf" srcId="{332CDC9A-EE9C-2147-88CA-9CAAEFF18FE2}" destId="{7DB55346-4B70-D54E-B166-79CF3563D8ED}" srcOrd="15" destOrd="0" presId="urn:microsoft.com/office/officeart/2008/layout/LinedList"/>
    <dgm:cxn modelId="{7F9486BB-8884-2442-B9B9-9630CEC5D926}" type="presParOf" srcId="{7DB55346-4B70-D54E-B166-79CF3563D8ED}" destId="{72A277DD-0555-D344-A35F-9D2AF96C84D2}" srcOrd="0" destOrd="0" presId="urn:microsoft.com/office/officeart/2008/layout/LinedList"/>
    <dgm:cxn modelId="{EE0EF8DB-6D0F-7245-85C5-6632BD9E5F8D}" type="presParOf" srcId="{7DB55346-4B70-D54E-B166-79CF3563D8ED}" destId="{62ACD21F-1885-944E-816F-BBE5A73FC3B9}" srcOrd="1" destOrd="0" presId="urn:microsoft.com/office/officeart/2008/layout/LinedList"/>
    <dgm:cxn modelId="{C9330C86-51B7-D34B-8E93-651E40CBBB31}" type="presParOf" srcId="{332CDC9A-EE9C-2147-88CA-9CAAEFF18FE2}" destId="{687B334E-E420-DF45-9427-3E7381695E6E}" srcOrd="16" destOrd="0" presId="urn:microsoft.com/office/officeart/2008/layout/LinedList"/>
    <dgm:cxn modelId="{2BF18348-CF02-CA4F-BB8B-00E5D59296BB}" type="presParOf" srcId="{332CDC9A-EE9C-2147-88CA-9CAAEFF18FE2}" destId="{B9DF2C9F-2694-3C41-952E-51700AFA6CA4}" srcOrd="17" destOrd="0" presId="urn:microsoft.com/office/officeart/2008/layout/LinedList"/>
    <dgm:cxn modelId="{18099F5E-7879-B048-AE1F-4018CBCF7A4E}" type="presParOf" srcId="{B9DF2C9F-2694-3C41-952E-51700AFA6CA4}" destId="{6239A6ED-E344-4247-BB48-2D5A1394081D}" srcOrd="0" destOrd="0" presId="urn:microsoft.com/office/officeart/2008/layout/LinedList"/>
    <dgm:cxn modelId="{1B9F74C0-22B2-9449-B881-606B645678E8}" type="presParOf" srcId="{B9DF2C9F-2694-3C41-952E-51700AFA6CA4}" destId="{B602B670-FF70-5B46-9D52-BE540F6D2C1C}" srcOrd="1" destOrd="0" presId="urn:microsoft.com/office/officeart/2008/layout/LinedList"/>
    <dgm:cxn modelId="{2C0E772C-CEB8-3247-AFC3-D719DD713186}" type="presParOf" srcId="{332CDC9A-EE9C-2147-88CA-9CAAEFF18FE2}" destId="{E0EFD4A2-AC65-7745-A504-B3780D3F404C}" srcOrd="18" destOrd="0" presId="urn:microsoft.com/office/officeart/2008/layout/LinedList"/>
    <dgm:cxn modelId="{FB212804-61DD-4249-A72C-CD01CCF73D33}" type="presParOf" srcId="{332CDC9A-EE9C-2147-88CA-9CAAEFF18FE2}" destId="{A5873BEB-F896-AA4C-AF8C-17D32CA1E87C}" srcOrd="19" destOrd="0" presId="urn:microsoft.com/office/officeart/2008/layout/LinedList"/>
    <dgm:cxn modelId="{F779A12C-DA95-4D4F-9998-5512CA9B0A7A}" type="presParOf" srcId="{A5873BEB-F896-AA4C-AF8C-17D32CA1E87C}" destId="{DA8DD704-FC34-804A-A7A2-562C8F59276D}" srcOrd="0" destOrd="0" presId="urn:microsoft.com/office/officeart/2008/layout/LinedList"/>
    <dgm:cxn modelId="{D22A172C-B81B-5C44-9E06-BF090980FB72}" type="presParOf" srcId="{A5873BEB-F896-AA4C-AF8C-17D32CA1E87C}" destId="{DE1F8084-07B0-5742-8E06-B9000D67F385}" srcOrd="1" destOrd="0" presId="urn:microsoft.com/office/officeart/2008/layout/LinedList"/>
    <dgm:cxn modelId="{84D81C60-FA5B-A643-885E-5EF0DE8132F1}" type="presParOf" srcId="{332CDC9A-EE9C-2147-88CA-9CAAEFF18FE2}" destId="{672981DA-A1C4-044A-AA4F-A8783785D704}" srcOrd="20" destOrd="0" presId="urn:microsoft.com/office/officeart/2008/layout/LinedList"/>
    <dgm:cxn modelId="{14378263-B966-2042-A799-DA8A9CCF1C8D}" type="presParOf" srcId="{332CDC9A-EE9C-2147-88CA-9CAAEFF18FE2}" destId="{CC00F6D2-0050-C14C-85EB-C4467EB8EC92}" srcOrd="21" destOrd="0" presId="urn:microsoft.com/office/officeart/2008/layout/LinedList"/>
    <dgm:cxn modelId="{D1C705C0-AF81-A84B-9C55-AC8367C394B7}" type="presParOf" srcId="{CC00F6D2-0050-C14C-85EB-C4467EB8EC92}" destId="{5C87BAE8-A356-B746-B5BD-AC3A064B9B74}" srcOrd="0" destOrd="0" presId="urn:microsoft.com/office/officeart/2008/layout/LinedList"/>
    <dgm:cxn modelId="{25C7ACAC-07BB-5A45-B2F7-7366E2B79519}" type="presParOf" srcId="{CC00F6D2-0050-C14C-85EB-C4467EB8EC92}" destId="{EA953C01-0AEE-E442-9169-7847B925D18B}" srcOrd="1" destOrd="0" presId="urn:microsoft.com/office/officeart/2008/layout/LinedList"/>
    <dgm:cxn modelId="{C1F9E276-CF08-1946-BB8A-88B88ED9CAE4}" type="presParOf" srcId="{332CDC9A-EE9C-2147-88CA-9CAAEFF18FE2}" destId="{88A3D222-ABD9-3A40-B349-FD413F336970}" srcOrd="22" destOrd="0" presId="urn:microsoft.com/office/officeart/2008/layout/LinedList"/>
    <dgm:cxn modelId="{CC829AEE-8B56-194F-8675-44F2D4C1B4CA}" type="presParOf" srcId="{332CDC9A-EE9C-2147-88CA-9CAAEFF18FE2}" destId="{5406ECD1-C34B-6445-8BAF-0E39EBD59484}" srcOrd="23" destOrd="0" presId="urn:microsoft.com/office/officeart/2008/layout/LinedList"/>
    <dgm:cxn modelId="{B53C6929-70AA-5648-8A26-BAD0C5510C10}" type="presParOf" srcId="{5406ECD1-C34B-6445-8BAF-0E39EBD59484}" destId="{E8FA1AA3-F5B5-3140-B058-EDC35827DC0D}" srcOrd="0" destOrd="0" presId="urn:microsoft.com/office/officeart/2008/layout/LinedList"/>
    <dgm:cxn modelId="{F2CE8982-55B1-9A4C-BCEE-51429AC0811C}" type="presParOf" srcId="{5406ECD1-C34B-6445-8BAF-0E39EBD59484}" destId="{84271102-A38C-3345-9378-97E83AD93DD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86C5C-2071-3040-AF60-7E8648BCF7A8}">
      <dsp:nvSpPr>
        <dsp:cNvPr id="0" name=""/>
        <dsp:cNvSpPr/>
      </dsp:nvSpPr>
      <dsp:spPr>
        <a:xfrm>
          <a:off x="0" y="650"/>
          <a:ext cx="695728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6C0FD-D7D5-C74C-B253-B4389922B533}">
      <dsp:nvSpPr>
        <dsp:cNvPr id="0" name=""/>
        <dsp:cNvSpPr/>
      </dsp:nvSpPr>
      <dsp:spPr>
        <a:xfrm>
          <a:off x="0" y="650"/>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Nick Allen		</a:t>
          </a:r>
          <a:r>
            <a:rPr lang="en-US" sz="1900" kern="1200" dirty="0" err="1"/>
            <a:t>nick.allen@columbialegal.org</a:t>
          </a:r>
          <a:endParaRPr lang="en-US" sz="1900" kern="1200" dirty="0"/>
        </a:p>
      </dsp:txBody>
      <dsp:txXfrm>
        <a:off x="0" y="650"/>
        <a:ext cx="6957282" cy="409841"/>
      </dsp:txXfrm>
    </dsp:sp>
    <dsp:sp modelId="{B9C4BE0F-6647-DE40-8C89-722C252B0AED}">
      <dsp:nvSpPr>
        <dsp:cNvPr id="0" name=""/>
        <dsp:cNvSpPr/>
      </dsp:nvSpPr>
      <dsp:spPr>
        <a:xfrm>
          <a:off x="0" y="410491"/>
          <a:ext cx="6957282" cy="0"/>
        </a:xfrm>
        <a:prstGeom prst="line">
          <a:avLst/>
        </a:prstGeom>
        <a:solidFill>
          <a:schemeClr val="accent2">
            <a:hueOff val="-121280"/>
            <a:satOff val="-6994"/>
            <a:lumOff val="719"/>
            <a:alphaOff val="0"/>
          </a:schemeClr>
        </a:solidFill>
        <a:ln w="12700" cap="flat" cmpd="sng" algn="ctr">
          <a:solidFill>
            <a:schemeClr val="accent2">
              <a:hueOff val="-121280"/>
              <a:satOff val="-6994"/>
              <a:lumOff val="71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071D04-67F3-BC4A-ADB1-88CB3016D1B0}">
      <dsp:nvSpPr>
        <dsp:cNvPr id="0" name=""/>
        <dsp:cNvSpPr/>
      </dsp:nvSpPr>
      <dsp:spPr>
        <a:xfrm>
          <a:off x="0" y="410491"/>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Robert Chang		</a:t>
          </a:r>
          <a:r>
            <a:rPr lang="en-US" sz="1900" kern="1200" dirty="0" err="1"/>
            <a:t>changro@seattleu.edu</a:t>
          </a:r>
          <a:endParaRPr lang="en-US" sz="1900" kern="1200" dirty="0"/>
        </a:p>
      </dsp:txBody>
      <dsp:txXfrm>
        <a:off x="0" y="410491"/>
        <a:ext cx="6957282" cy="409841"/>
      </dsp:txXfrm>
    </dsp:sp>
    <dsp:sp modelId="{BF07CD63-2684-5047-B69E-096D63AADAF0}">
      <dsp:nvSpPr>
        <dsp:cNvPr id="0" name=""/>
        <dsp:cNvSpPr/>
      </dsp:nvSpPr>
      <dsp:spPr>
        <a:xfrm>
          <a:off x="0" y="820333"/>
          <a:ext cx="6957282" cy="0"/>
        </a:xfrm>
        <a:prstGeom prst="line">
          <a:avLst/>
        </a:prstGeom>
        <a:solidFill>
          <a:schemeClr val="accent2">
            <a:hueOff val="-242561"/>
            <a:satOff val="-13988"/>
            <a:lumOff val="1438"/>
            <a:alphaOff val="0"/>
          </a:schemeClr>
        </a:solidFill>
        <a:ln w="12700" cap="flat" cmpd="sng" algn="ctr">
          <a:solidFill>
            <a:schemeClr val="accent2">
              <a:hueOff val="-242561"/>
              <a:satOff val="-13988"/>
              <a:lumOff val="143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E75E8F-B124-A24E-8E8F-1A2E97402164}">
      <dsp:nvSpPr>
        <dsp:cNvPr id="0" name=""/>
        <dsp:cNvSpPr/>
      </dsp:nvSpPr>
      <dsp:spPr>
        <a:xfrm>
          <a:off x="0" y="820333"/>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Diane Clarkson		</a:t>
          </a:r>
          <a:r>
            <a:rPr lang="en-US" sz="1900" kern="1200" dirty="0" err="1"/>
            <a:t>diane.clarkson@piercecountywa.gov</a:t>
          </a:r>
          <a:endParaRPr lang="en-US" sz="1900" kern="1200" dirty="0"/>
        </a:p>
      </dsp:txBody>
      <dsp:txXfrm>
        <a:off x="0" y="820333"/>
        <a:ext cx="6957282" cy="409841"/>
      </dsp:txXfrm>
    </dsp:sp>
    <dsp:sp modelId="{6C40576A-8C2A-7C46-9B1C-0D7A8303DC45}">
      <dsp:nvSpPr>
        <dsp:cNvPr id="0" name=""/>
        <dsp:cNvSpPr/>
      </dsp:nvSpPr>
      <dsp:spPr>
        <a:xfrm>
          <a:off x="0" y="1230174"/>
          <a:ext cx="6957282" cy="0"/>
        </a:xfrm>
        <a:prstGeom prst="line">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2F9D7-8A9D-A242-B757-55F629239962}">
      <dsp:nvSpPr>
        <dsp:cNvPr id="0" name=""/>
        <dsp:cNvSpPr/>
      </dsp:nvSpPr>
      <dsp:spPr>
        <a:xfrm>
          <a:off x="0" y="1230174"/>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Adam Cornell		</a:t>
          </a:r>
          <a:r>
            <a:rPr lang="en-US" sz="1900" kern="1200" dirty="0" err="1"/>
            <a:t>acornell@co.snohomish.wa.us</a:t>
          </a:r>
          <a:endParaRPr lang="en-US" sz="1900" kern="1200" dirty="0"/>
        </a:p>
      </dsp:txBody>
      <dsp:txXfrm>
        <a:off x="0" y="1230174"/>
        <a:ext cx="6957282" cy="409841"/>
      </dsp:txXfrm>
    </dsp:sp>
    <dsp:sp modelId="{D41CB4C2-0FD0-044B-8681-497451489D15}">
      <dsp:nvSpPr>
        <dsp:cNvPr id="0" name=""/>
        <dsp:cNvSpPr/>
      </dsp:nvSpPr>
      <dsp:spPr>
        <a:xfrm>
          <a:off x="0" y="1640015"/>
          <a:ext cx="6957282"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ADEAA-8339-C34A-B362-8689E9D6EB96}">
      <dsp:nvSpPr>
        <dsp:cNvPr id="0" name=""/>
        <dsp:cNvSpPr/>
      </dsp:nvSpPr>
      <dsp:spPr>
        <a:xfrm>
          <a:off x="0" y="1640015"/>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Lisa Daugaard		</a:t>
          </a:r>
          <a:r>
            <a:rPr lang="en-US" sz="1900" kern="1200" dirty="0" err="1"/>
            <a:t>lisa.daugaard@defender.org</a:t>
          </a:r>
          <a:endParaRPr lang="en-US" sz="1900" kern="1200" dirty="0"/>
        </a:p>
      </dsp:txBody>
      <dsp:txXfrm>
        <a:off x="0" y="1640015"/>
        <a:ext cx="6957282" cy="409841"/>
      </dsp:txXfrm>
    </dsp:sp>
    <dsp:sp modelId="{F9CAED5E-8DE1-0D48-AC29-5F38EFB93FD7}">
      <dsp:nvSpPr>
        <dsp:cNvPr id="0" name=""/>
        <dsp:cNvSpPr/>
      </dsp:nvSpPr>
      <dsp:spPr>
        <a:xfrm>
          <a:off x="0" y="2049857"/>
          <a:ext cx="6957282" cy="0"/>
        </a:xfrm>
        <a:prstGeom prst="line">
          <a:avLst/>
        </a:prstGeom>
        <a:solidFill>
          <a:schemeClr val="accent2">
            <a:hueOff val="-606401"/>
            <a:satOff val="-34970"/>
            <a:lumOff val="3595"/>
            <a:alphaOff val="0"/>
          </a:schemeClr>
        </a:solidFill>
        <a:ln w="12700" cap="flat" cmpd="sng" algn="ctr">
          <a:solidFill>
            <a:schemeClr val="accent2">
              <a:hueOff val="-606401"/>
              <a:satOff val="-34970"/>
              <a:lumOff val="359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31A623-FD97-1C4A-A1F3-7F13528EE537}">
      <dsp:nvSpPr>
        <dsp:cNvPr id="0" name=""/>
        <dsp:cNvSpPr/>
      </dsp:nvSpPr>
      <dsp:spPr>
        <a:xfrm>
          <a:off x="0" y="2049857"/>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Judge Theresa Doyle	</a:t>
          </a:r>
          <a:r>
            <a:rPr lang="en-US" sz="1900" kern="1200" dirty="0" err="1"/>
            <a:t>theresa.doyle@kingcounty.gov</a:t>
          </a:r>
          <a:endParaRPr lang="en-US" sz="1900" kern="1200" dirty="0"/>
        </a:p>
      </dsp:txBody>
      <dsp:txXfrm>
        <a:off x="0" y="2049857"/>
        <a:ext cx="6957282" cy="409841"/>
      </dsp:txXfrm>
    </dsp:sp>
    <dsp:sp modelId="{A7B5A595-C1AA-F947-BB21-07B5F06F05F8}">
      <dsp:nvSpPr>
        <dsp:cNvPr id="0" name=""/>
        <dsp:cNvSpPr/>
      </dsp:nvSpPr>
      <dsp:spPr>
        <a:xfrm>
          <a:off x="0" y="2459698"/>
          <a:ext cx="6957282"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C3D4C-5452-4649-8FE7-1DBF53DD4994}">
      <dsp:nvSpPr>
        <dsp:cNvPr id="0" name=""/>
        <dsp:cNvSpPr/>
      </dsp:nvSpPr>
      <dsp:spPr>
        <a:xfrm>
          <a:off x="0" y="2459698"/>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Michele </a:t>
          </a:r>
          <a:r>
            <a:rPr lang="en-US" sz="1900" kern="1200" dirty="0" err="1"/>
            <a:t>Fukawa</a:t>
          </a:r>
          <a:r>
            <a:rPr lang="en-US" sz="1900" kern="1200" dirty="0"/>
            <a:t>		</a:t>
          </a:r>
          <a:r>
            <a:rPr lang="en-US" sz="1900" kern="1200" dirty="0" err="1"/>
            <a:t>fukawa@gonzaga.edu</a:t>
          </a:r>
          <a:endParaRPr lang="en-US" sz="1900" kern="1200" dirty="0"/>
        </a:p>
      </dsp:txBody>
      <dsp:txXfrm>
        <a:off x="0" y="2459698"/>
        <a:ext cx="6957282" cy="409841"/>
      </dsp:txXfrm>
    </dsp:sp>
    <dsp:sp modelId="{8F3BFE86-C6C3-5D48-8119-DD85F6D54C58}">
      <dsp:nvSpPr>
        <dsp:cNvPr id="0" name=""/>
        <dsp:cNvSpPr/>
      </dsp:nvSpPr>
      <dsp:spPr>
        <a:xfrm>
          <a:off x="0" y="2869539"/>
          <a:ext cx="6957282" cy="0"/>
        </a:xfrm>
        <a:prstGeom prst="line">
          <a:avLst/>
        </a:prstGeom>
        <a:solidFill>
          <a:schemeClr val="accent2">
            <a:hueOff val="-848962"/>
            <a:satOff val="-48958"/>
            <a:lumOff val="5033"/>
            <a:alphaOff val="0"/>
          </a:schemeClr>
        </a:solidFill>
        <a:ln w="12700" cap="flat" cmpd="sng" algn="ctr">
          <a:solidFill>
            <a:schemeClr val="accent2">
              <a:hueOff val="-848962"/>
              <a:satOff val="-48958"/>
              <a:lumOff val="50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F3A32-24E2-CF43-ACCC-7C1050F5034B}">
      <dsp:nvSpPr>
        <dsp:cNvPr id="0" name=""/>
        <dsp:cNvSpPr/>
      </dsp:nvSpPr>
      <dsp:spPr>
        <a:xfrm>
          <a:off x="0" y="2869539"/>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Jason </a:t>
          </a:r>
          <a:r>
            <a:rPr lang="en-US" sz="1900" kern="1200" dirty="0" err="1"/>
            <a:t>Gillmer</a:t>
          </a:r>
          <a:r>
            <a:rPr lang="en-US" sz="1900" kern="1200" dirty="0"/>
            <a:t>		</a:t>
          </a:r>
          <a:r>
            <a:rPr lang="en-US" sz="1900" kern="1200" dirty="0" err="1"/>
            <a:t>gillmer@gonzaga.edu</a:t>
          </a:r>
          <a:endParaRPr lang="en-US" sz="1900" kern="1200" dirty="0"/>
        </a:p>
      </dsp:txBody>
      <dsp:txXfrm>
        <a:off x="0" y="2869539"/>
        <a:ext cx="6957282" cy="409841"/>
      </dsp:txXfrm>
    </dsp:sp>
    <dsp:sp modelId="{F15A7153-2B2D-494A-937D-F1BB3323004D}">
      <dsp:nvSpPr>
        <dsp:cNvPr id="0" name=""/>
        <dsp:cNvSpPr/>
      </dsp:nvSpPr>
      <dsp:spPr>
        <a:xfrm>
          <a:off x="0" y="3279380"/>
          <a:ext cx="6957282"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777F3-0107-4040-BA17-433A66766130}">
      <dsp:nvSpPr>
        <dsp:cNvPr id="0" name=""/>
        <dsp:cNvSpPr/>
      </dsp:nvSpPr>
      <dsp:spPr>
        <a:xfrm>
          <a:off x="0" y="3279380"/>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err="1"/>
            <a:t>Alexes</a:t>
          </a:r>
          <a:r>
            <a:rPr lang="en-US" sz="1900" kern="1200" dirty="0"/>
            <a:t> Harris		</a:t>
          </a:r>
          <a:r>
            <a:rPr lang="en-US" sz="1900" kern="1200" dirty="0" err="1"/>
            <a:t>yharris@uw.edu</a:t>
          </a:r>
          <a:endParaRPr lang="en-US" sz="1900" kern="1200" dirty="0"/>
        </a:p>
      </dsp:txBody>
      <dsp:txXfrm>
        <a:off x="0" y="3279380"/>
        <a:ext cx="6957282" cy="409841"/>
      </dsp:txXfrm>
    </dsp:sp>
    <dsp:sp modelId="{1BB1DD75-154D-6246-964B-808062B3A36F}">
      <dsp:nvSpPr>
        <dsp:cNvPr id="0" name=""/>
        <dsp:cNvSpPr/>
      </dsp:nvSpPr>
      <dsp:spPr>
        <a:xfrm>
          <a:off x="0" y="3689222"/>
          <a:ext cx="6957282" cy="0"/>
        </a:xfrm>
        <a:prstGeom prst="line">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7C033-596D-EC48-9E67-C58912D7ADC7}">
      <dsp:nvSpPr>
        <dsp:cNvPr id="0" name=""/>
        <dsp:cNvSpPr/>
      </dsp:nvSpPr>
      <dsp:spPr>
        <a:xfrm>
          <a:off x="0" y="3689222"/>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Jaime Hawk		</a:t>
          </a:r>
          <a:r>
            <a:rPr lang="en-US" sz="1900" kern="1200" dirty="0" err="1"/>
            <a:t>jhawk@aclu-wa.org</a:t>
          </a:r>
          <a:endParaRPr lang="en-US" sz="1900" kern="1200" dirty="0"/>
        </a:p>
      </dsp:txBody>
      <dsp:txXfrm>
        <a:off x="0" y="3689222"/>
        <a:ext cx="6957282" cy="409841"/>
      </dsp:txXfrm>
    </dsp:sp>
    <dsp:sp modelId="{5C32BD44-C10E-8149-8F02-6664BBC537BE}">
      <dsp:nvSpPr>
        <dsp:cNvPr id="0" name=""/>
        <dsp:cNvSpPr/>
      </dsp:nvSpPr>
      <dsp:spPr>
        <a:xfrm>
          <a:off x="0" y="4099063"/>
          <a:ext cx="6957282" cy="0"/>
        </a:xfrm>
        <a:prstGeom prst="line">
          <a:avLst/>
        </a:prstGeom>
        <a:solidFill>
          <a:schemeClr val="accent2">
            <a:hueOff val="-1212803"/>
            <a:satOff val="-69940"/>
            <a:lumOff val="7190"/>
            <a:alphaOff val="0"/>
          </a:schemeClr>
        </a:solidFill>
        <a:ln w="12700" cap="flat" cmpd="sng" algn="ctr">
          <a:solidFill>
            <a:schemeClr val="accent2">
              <a:hueOff val="-1212803"/>
              <a:satOff val="-69940"/>
              <a:lumOff val="71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A277DD-0555-D344-A35F-9D2AF96C84D2}">
      <dsp:nvSpPr>
        <dsp:cNvPr id="0" name=""/>
        <dsp:cNvSpPr/>
      </dsp:nvSpPr>
      <dsp:spPr>
        <a:xfrm>
          <a:off x="0" y="4099063"/>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Melissa Lee		</a:t>
          </a:r>
          <a:r>
            <a:rPr lang="en-US" sz="1900" kern="1200" dirty="0" err="1"/>
            <a:t>leeme@seattleu.edu</a:t>
          </a:r>
          <a:endParaRPr lang="en-US" sz="1900" kern="1200" dirty="0"/>
        </a:p>
      </dsp:txBody>
      <dsp:txXfrm>
        <a:off x="0" y="4099063"/>
        <a:ext cx="6957282" cy="409841"/>
      </dsp:txXfrm>
    </dsp:sp>
    <dsp:sp modelId="{687B334E-E420-DF45-9427-3E7381695E6E}">
      <dsp:nvSpPr>
        <dsp:cNvPr id="0" name=""/>
        <dsp:cNvSpPr/>
      </dsp:nvSpPr>
      <dsp:spPr>
        <a:xfrm>
          <a:off x="0" y="4508904"/>
          <a:ext cx="6957282" cy="0"/>
        </a:xfrm>
        <a:prstGeom prst="line">
          <a:avLst/>
        </a:prstGeom>
        <a:solidFill>
          <a:schemeClr val="accent2">
            <a:hueOff val="-1334083"/>
            <a:satOff val="-76934"/>
            <a:lumOff val="7909"/>
            <a:alphaOff val="0"/>
          </a:schemeClr>
        </a:solidFill>
        <a:ln w="12700" cap="flat" cmpd="sng" algn="ctr">
          <a:solidFill>
            <a:schemeClr val="accent2">
              <a:hueOff val="-1334083"/>
              <a:satOff val="-76934"/>
              <a:lumOff val="79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9A6ED-E344-4247-BB48-2D5A1394081D}">
      <dsp:nvSpPr>
        <dsp:cNvPr id="0" name=""/>
        <dsp:cNvSpPr/>
      </dsp:nvSpPr>
      <dsp:spPr>
        <a:xfrm>
          <a:off x="0" y="4508904"/>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Christina </a:t>
          </a:r>
          <a:r>
            <a:rPr lang="en-US" sz="1900" kern="1200" dirty="0" err="1"/>
            <a:t>Miyamasu</a:t>
          </a:r>
          <a:r>
            <a:rPr lang="en-US" sz="1900" kern="1200" dirty="0"/>
            <a:t>	</a:t>
          </a:r>
          <a:r>
            <a:rPr lang="en-US" sz="1900" kern="1200" dirty="0" err="1"/>
            <a:t>christina.miyamasu@kingcounty.gov</a:t>
          </a:r>
          <a:endParaRPr lang="en-US" sz="1900" kern="1200" dirty="0"/>
        </a:p>
      </dsp:txBody>
      <dsp:txXfrm>
        <a:off x="0" y="4508904"/>
        <a:ext cx="6957282" cy="409841"/>
      </dsp:txXfrm>
    </dsp:sp>
    <dsp:sp modelId="{E0EFD4A2-AC65-7745-A504-B3780D3F404C}">
      <dsp:nvSpPr>
        <dsp:cNvPr id="0" name=""/>
        <dsp:cNvSpPr/>
      </dsp:nvSpPr>
      <dsp:spPr>
        <a:xfrm>
          <a:off x="0" y="4918746"/>
          <a:ext cx="695728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8DD704-FC34-804A-A7A2-562C8F59276D}">
      <dsp:nvSpPr>
        <dsp:cNvPr id="0" name=""/>
        <dsp:cNvSpPr/>
      </dsp:nvSpPr>
      <dsp:spPr>
        <a:xfrm>
          <a:off x="0" y="4918746"/>
          <a:ext cx="6957282" cy="4098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Andrés Munoz		andresemunoz1@gmail.com</a:t>
          </a:r>
        </a:p>
      </dsp:txBody>
      <dsp:txXfrm>
        <a:off x="0" y="4918746"/>
        <a:ext cx="6957282" cy="4098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86C5C-2071-3040-AF60-7E8648BCF7A8}">
      <dsp:nvSpPr>
        <dsp:cNvPr id="0" name=""/>
        <dsp:cNvSpPr/>
      </dsp:nvSpPr>
      <dsp:spPr>
        <a:xfrm>
          <a:off x="0" y="623"/>
          <a:ext cx="7686399"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6C0FD-D7D5-C74C-B253-B4389922B533}">
      <dsp:nvSpPr>
        <dsp:cNvPr id="0" name=""/>
        <dsp:cNvSpPr/>
      </dsp:nvSpPr>
      <dsp:spPr>
        <a:xfrm>
          <a:off x="0" y="623"/>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Sunitha </a:t>
          </a:r>
          <a:r>
            <a:rPr lang="en-US" sz="2100" kern="1200" dirty="0" err="1"/>
            <a:t>Anjivel</a:t>
          </a:r>
          <a:r>
            <a:rPr lang="en-US" sz="2100" kern="1200" dirty="0"/>
            <a:t>		</a:t>
          </a:r>
          <a:r>
            <a:rPr lang="en-US" sz="2100" kern="1200" dirty="0" err="1"/>
            <a:t>sunitha@amlawseattle.com</a:t>
          </a:r>
          <a:endParaRPr lang="en-US" sz="2100" kern="1200" dirty="0"/>
        </a:p>
      </dsp:txBody>
      <dsp:txXfrm>
        <a:off x="0" y="623"/>
        <a:ext cx="7686399" cy="510415"/>
      </dsp:txXfrm>
    </dsp:sp>
    <dsp:sp modelId="{B9C4BE0F-6647-DE40-8C89-722C252B0AED}">
      <dsp:nvSpPr>
        <dsp:cNvPr id="0" name=""/>
        <dsp:cNvSpPr/>
      </dsp:nvSpPr>
      <dsp:spPr>
        <a:xfrm>
          <a:off x="0" y="511038"/>
          <a:ext cx="7686399" cy="0"/>
        </a:xfrm>
        <a:prstGeom prst="line">
          <a:avLst/>
        </a:prstGeom>
        <a:solidFill>
          <a:schemeClr val="accent2">
            <a:hueOff val="-161707"/>
            <a:satOff val="-9325"/>
            <a:lumOff val="959"/>
            <a:alphaOff val="0"/>
          </a:schemeClr>
        </a:solidFill>
        <a:ln w="12700" cap="flat" cmpd="sng" algn="ctr">
          <a:solidFill>
            <a:schemeClr val="accent2">
              <a:hueOff val="-161707"/>
              <a:satOff val="-9325"/>
              <a:lumOff val="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071D04-67F3-BC4A-ADB1-88CB3016D1B0}">
      <dsp:nvSpPr>
        <dsp:cNvPr id="0" name=""/>
        <dsp:cNvSpPr/>
      </dsp:nvSpPr>
      <dsp:spPr>
        <a:xfrm>
          <a:off x="0" y="511038"/>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Lorraine </a:t>
          </a:r>
          <a:r>
            <a:rPr lang="en-US" sz="2100" kern="1200" dirty="0" err="1"/>
            <a:t>Bannai</a:t>
          </a:r>
          <a:r>
            <a:rPr lang="en-US" sz="2100" kern="1200" dirty="0"/>
            <a:t>		</a:t>
          </a:r>
          <a:r>
            <a:rPr lang="en-US" sz="2100" kern="1200" dirty="0" err="1"/>
            <a:t>bannai@seattleu.edu</a:t>
          </a:r>
          <a:endParaRPr lang="en-US" sz="2100" kern="1200" dirty="0"/>
        </a:p>
      </dsp:txBody>
      <dsp:txXfrm>
        <a:off x="0" y="511038"/>
        <a:ext cx="7686399" cy="510415"/>
      </dsp:txXfrm>
    </dsp:sp>
    <dsp:sp modelId="{6C40576A-8C2A-7C46-9B1C-0D7A8303DC45}">
      <dsp:nvSpPr>
        <dsp:cNvPr id="0" name=""/>
        <dsp:cNvSpPr/>
      </dsp:nvSpPr>
      <dsp:spPr>
        <a:xfrm>
          <a:off x="0" y="1021453"/>
          <a:ext cx="7686399" cy="0"/>
        </a:xfrm>
        <a:prstGeom prst="line">
          <a:avLst/>
        </a:prstGeom>
        <a:solidFill>
          <a:schemeClr val="accent2">
            <a:hueOff val="-323414"/>
            <a:satOff val="-18651"/>
            <a:lumOff val="1917"/>
            <a:alphaOff val="0"/>
          </a:schemeClr>
        </a:solidFill>
        <a:ln w="12700" cap="flat" cmpd="sng" algn="ctr">
          <a:solidFill>
            <a:schemeClr val="accent2">
              <a:hueOff val="-323414"/>
              <a:satOff val="-18651"/>
              <a:lumOff val="19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F2F9D7-8A9D-A242-B757-55F629239962}">
      <dsp:nvSpPr>
        <dsp:cNvPr id="0" name=""/>
        <dsp:cNvSpPr/>
      </dsp:nvSpPr>
      <dsp:spPr>
        <a:xfrm>
          <a:off x="0" y="1021453"/>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Annie Benson		</a:t>
          </a:r>
          <a:r>
            <a:rPr lang="en-US" sz="2100" kern="1200" dirty="0" err="1"/>
            <a:t>abenson@defensenet.org</a:t>
          </a:r>
          <a:endParaRPr lang="en-US" sz="2100" kern="1200" dirty="0"/>
        </a:p>
      </dsp:txBody>
      <dsp:txXfrm>
        <a:off x="0" y="1021453"/>
        <a:ext cx="7686399" cy="510415"/>
      </dsp:txXfrm>
    </dsp:sp>
    <dsp:sp modelId="{D41CB4C2-0FD0-044B-8681-497451489D15}">
      <dsp:nvSpPr>
        <dsp:cNvPr id="0" name=""/>
        <dsp:cNvSpPr/>
      </dsp:nvSpPr>
      <dsp:spPr>
        <a:xfrm>
          <a:off x="0" y="1531869"/>
          <a:ext cx="7686399"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ADEAA-8339-C34A-B362-8689E9D6EB96}">
      <dsp:nvSpPr>
        <dsp:cNvPr id="0" name=""/>
        <dsp:cNvSpPr/>
      </dsp:nvSpPr>
      <dsp:spPr>
        <a:xfrm>
          <a:off x="0" y="1531869"/>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Diane Clarkson		</a:t>
          </a:r>
          <a:r>
            <a:rPr lang="en-US" sz="2100" kern="1200" dirty="0" err="1"/>
            <a:t>diane.clarkson@piercecountywa.gov</a:t>
          </a:r>
          <a:endParaRPr lang="en-US" sz="2100" kern="1200" dirty="0"/>
        </a:p>
      </dsp:txBody>
      <dsp:txXfrm>
        <a:off x="0" y="1531869"/>
        <a:ext cx="7686399" cy="510415"/>
      </dsp:txXfrm>
    </dsp:sp>
    <dsp:sp modelId="{A7B5A595-C1AA-F947-BB21-07B5F06F05F8}">
      <dsp:nvSpPr>
        <dsp:cNvPr id="0" name=""/>
        <dsp:cNvSpPr/>
      </dsp:nvSpPr>
      <dsp:spPr>
        <a:xfrm>
          <a:off x="0" y="2042284"/>
          <a:ext cx="7686399" cy="0"/>
        </a:xfrm>
        <a:prstGeom prst="line">
          <a:avLst/>
        </a:prstGeom>
        <a:solidFill>
          <a:schemeClr val="accent2">
            <a:hueOff val="-646828"/>
            <a:satOff val="-37301"/>
            <a:lumOff val="3835"/>
            <a:alphaOff val="0"/>
          </a:schemeClr>
        </a:solidFill>
        <a:ln w="12700" cap="flat" cmpd="sng" algn="ctr">
          <a:solidFill>
            <a:schemeClr val="accent2">
              <a:hueOff val="-646828"/>
              <a:satOff val="-37301"/>
              <a:lumOff val="3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C3D4C-5452-4649-8FE7-1DBF53DD4994}">
      <dsp:nvSpPr>
        <dsp:cNvPr id="0" name=""/>
        <dsp:cNvSpPr/>
      </dsp:nvSpPr>
      <dsp:spPr>
        <a:xfrm>
          <a:off x="0" y="2042284"/>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Judge Linda Coburn	</a:t>
          </a:r>
        </a:p>
      </dsp:txBody>
      <dsp:txXfrm>
        <a:off x="0" y="2042284"/>
        <a:ext cx="7686399" cy="510415"/>
      </dsp:txXfrm>
    </dsp:sp>
    <dsp:sp modelId="{8F3BFE86-C6C3-5D48-8119-DD85F6D54C58}">
      <dsp:nvSpPr>
        <dsp:cNvPr id="0" name=""/>
        <dsp:cNvSpPr/>
      </dsp:nvSpPr>
      <dsp:spPr>
        <a:xfrm>
          <a:off x="0" y="2552700"/>
          <a:ext cx="7686399" cy="0"/>
        </a:xfrm>
        <a:prstGeom prst="line">
          <a:avLst/>
        </a:prstGeom>
        <a:solidFill>
          <a:schemeClr val="accent2">
            <a:hueOff val="-808535"/>
            <a:satOff val="-46627"/>
            <a:lumOff val="4793"/>
            <a:alphaOff val="0"/>
          </a:schemeClr>
        </a:solidFill>
        <a:ln w="12700" cap="flat" cmpd="sng" algn="ctr">
          <a:solidFill>
            <a:schemeClr val="accent2">
              <a:hueOff val="-808535"/>
              <a:satOff val="-46627"/>
              <a:lumOff val="47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F3A32-24E2-CF43-ACCC-7C1050F5034B}">
      <dsp:nvSpPr>
        <dsp:cNvPr id="0" name=""/>
        <dsp:cNvSpPr/>
      </dsp:nvSpPr>
      <dsp:spPr>
        <a:xfrm>
          <a:off x="0" y="2552700"/>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Candice Garza		</a:t>
          </a:r>
          <a:r>
            <a:rPr lang="en-US" sz="2100" kern="1200" dirty="0" err="1"/>
            <a:t>candice.garza@cha.wa.gov</a:t>
          </a:r>
          <a:r>
            <a:rPr lang="en-US" sz="2100" kern="1200" dirty="0"/>
            <a:t>		</a:t>
          </a:r>
        </a:p>
      </dsp:txBody>
      <dsp:txXfrm>
        <a:off x="0" y="2552700"/>
        <a:ext cx="7686399" cy="510415"/>
      </dsp:txXfrm>
    </dsp:sp>
    <dsp:sp modelId="{F15A7153-2B2D-494A-937D-F1BB3323004D}">
      <dsp:nvSpPr>
        <dsp:cNvPr id="0" name=""/>
        <dsp:cNvSpPr/>
      </dsp:nvSpPr>
      <dsp:spPr>
        <a:xfrm>
          <a:off x="0" y="3063115"/>
          <a:ext cx="7686399"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777F3-0107-4040-BA17-433A66766130}">
      <dsp:nvSpPr>
        <dsp:cNvPr id="0" name=""/>
        <dsp:cNvSpPr/>
      </dsp:nvSpPr>
      <dsp:spPr>
        <a:xfrm>
          <a:off x="0" y="3063115"/>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Christy Peters		</a:t>
          </a:r>
          <a:r>
            <a:rPr lang="en-US" sz="2100" kern="1200" dirty="0" err="1"/>
            <a:t>christy.peters@co.thurston.wa.us</a:t>
          </a:r>
          <a:endParaRPr lang="en-US" sz="2100" kern="1200" dirty="0"/>
        </a:p>
      </dsp:txBody>
      <dsp:txXfrm>
        <a:off x="0" y="3063115"/>
        <a:ext cx="7686399" cy="510415"/>
      </dsp:txXfrm>
    </dsp:sp>
    <dsp:sp modelId="{1BB1DD75-154D-6246-964B-808062B3A36F}">
      <dsp:nvSpPr>
        <dsp:cNvPr id="0" name=""/>
        <dsp:cNvSpPr/>
      </dsp:nvSpPr>
      <dsp:spPr>
        <a:xfrm>
          <a:off x="0" y="3573530"/>
          <a:ext cx="7686399" cy="0"/>
        </a:xfrm>
        <a:prstGeom prst="line">
          <a:avLst/>
        </a:prstGeom>
        <a:solidFill>
          <a:schemeClr val="accent2">
            <a:hueOff val="-1131949"/>
            <a:satOff val="-65277"/>
            <a:lumOff val="6711"/>
            <a:alphaOff val="0"/>
          </a:schemeClr>
        </a:solidFill>
        <a:ln w="12700" cap="flat" cmpd="sng" algn="ctr">
          <a:solidFill>
            <a:schemeClr val="accent2">
              <a:hueOff val="-1131949"/>
              <a:satOff val="-65277"/>
              <a:lumOff val="67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7C033-596D-EC48-9E67-C58912D7ADC7}">
      <dsp:nvSpPr>
        <dsp:cNvPr id="0" name=""/>
        <dsp:cNvSpPr/>
      </dsp:nvSpPr>
      <dsp:spPr>
        <a:xfrm>
          <a:off x="0" y="3573530"/>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Maria </a:t>
          </a:r>
          <a:r>
            <a:rPr lang="en-US" sz="2100" kern="1200" dirty="0" err="1"/>
            <a:t>Siguenza</a:t>
          </a:r>
          <a:r>
            <a:rPr lang="en-US" sz="2100" kern="1200" dirty="0"/>
            <a:t>		</a:t>
          </a:r>
          <a:r>
            <a:rPr lang="en-US" sz="2100" kern="1200" dirty="0" err="1"/>
            <a:t>maria.siguenza@cha.wa.gov</a:t>
          </a:r>
          <a:endParaRPr lang="en-US" sz="2100" kern="1200" dirty="0"/>
        </a:p>
      </dsp:txBody>
      <dsp:txXfrm>
        <a:off x="0" y="3573530"/>
        <a:ext cx="7686399" cy="510415"/>
      </dsp:txXfrm>
    </dsp:sp>
    <dsp:sp modelId="{5C32BD44-C10E-8149-8F02-6664BBC537BE}">
      <dsp:nvSpPr>
        <dsp:cNvPr id="0" name=""/>
        <dsp:cNvSpPr/>
      </dsp:nvSpPr>
      <dsp:spPr>
        <a:xfrm>
          <a:off x="0" y="4083946"/>
          <a:ext cx="7686399" cy="0"/>
        </a:xfrm>
        <a:prstGeom prst="line">
          <a:avLst/>
        </a:prstGeom>
        <a:solidFill>
          <a:schemeClr val="accent2">
            <a:hueOff val="-1293656"/>
            <a:satOff val="-74603"/>
            <a:lumOff val="7669"/>
            <a:alphaOff val="0"/>
          </a:schemeClr>
        </a:solidFill>
        <a:ln w="12700" cap="flat" cmpd="sng" algn="ctr">
          <a:solidFill>
            <a:schemeClr val="accent2">
              <a:hueOff val="-1293656"/>
              <a:satOff val="-74603"/>
              <a:lumOff val="76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A277DD-0555-D344-A35F-9D2AF96C84D2}">
      <dsp:nvSpPr>
        <dsp:cNvPr id="0" name=""/>
        <dsp:cNvSpPr/>
      </dsp:nvSpPr>
      <dsp:spPr>
        <a:xfrm>
          <a:off x="0" y="4083946"/>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Sandra Simpson		</a:t>
          </a:r>
          <a:r>
            <a:rPr lang="en-US" sz="2100" kern="1200" dirty="0" err="1"/>
            <a:t>simpsons@gonzaga.edu</a:t>
          </a:r>
          <a:endParaRPr lang="en-US" sz="2100" kern="1200" dirty="0"/>
        </a:p>
      </dsp:txBody>
      <dsp:txXfrm>
        <a:off x="0" y="4083946"/>
        <a:ext cx="7686399" cy="510415"/>
      </dsp:txXfrm>
    </dsp:sp>
    <dsp:sp modelId="{687B334E-E420-DF45-9427-3E7381695E6E}">
      <dsp:nvSpPr>
        <dsp:cNvPr id="0" name=""/>
        <dsp:cNvSpPr/>
      </dsp:nvSpPr>
      <dsp:spPr>
        <a:xfrm>
          <a:off x="0" y="4594361"/>
          <a:ext cx="7686399"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9A6ED-E344-4247-BB48-2D5A1394081D}">
      <dsp:nvSpPr>
        <dsp:cNvPr id="0" name=""/>
        <dsp:cNvSpPr/>
      </dsp:nvSpPr>
      <dsp:spPr>
        <a:xfrm>
          <a:off x="0" y="4594361"/>
          <a:ext cx="7686399" cy="510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Adrienne Wat		</a:t>
          </a:r>
          <a:r>
            <a:rPr lang="en-US" sz="2100" kern="1200" dirty="0" err="1"/>
            <a:t>adrienne.wat@gmail.com</a:t>
          </a:r>
          <a:endParaRPr lang="en-US" sz="2100" kern="1200" dirty="0"/>
        </a:p>
      </dsp:txBody>
      <dsp:txXfrm>
        <a:off x="0" y="4594361"/>
        <a:ext cx="7686399" cy="5104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86C5C-2071-3040-AF60-7E8648BCF7A8}">
      <dsp:nvSpPr>
        <dsp:cNvPr id="0" name=""/>
        <dsp:cNvSpPr/>
      </dsp:nvSpPr>
      <dsp:spPr>
        <a:xfrm>
          <a:off x="0" y="2835"/>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A6C0FD-D7D5-C74C-B253-B4389922B533}">
      <dsp:nvSpPr>
        <dsp:cNvPr id="0" name=""/>
        <dsp:cNvSpPr/>
      </dsp:nvSpPr>
      <dsp:spPr>
        <a:xfrm>
          <a:off x="0" y="2835"/>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Nick Allen		</a:t>
          </a:r>
          <a:r>
            <a:rPr lang="en-US" sz="1900" kern="1200" dirty="0" err="1"/>
            <a:t>nick.allen@columbialegal.org</a:t>
          </a:r>
          <a:endParaRPr lang="en-US" sz="1900" kern="1200" dirty="0"/>
        </a:p>
      </dsp:txBody>
      <dsp:txXfrm>
        <a:off x="0" y="2835"/>
        <a:ext cx="6492875" cy="483507"/>
      </dsp:txXfrm>
    </dsp:sp>
    <dsp:sp modelId="{286E28E7-480A-3846-870B-8E1DD380C661}">
      <dsp:nvSpPr>
        <dsp:cNvPr id="0" name=""/>
        <dsp:cNvSpPr/>
      </dsp:nvSpPr>
      <dsp:spPr>
        <a:xfrm>
          <a:off x="0" y="486343"/>
          <a:ext cx="6492875" cy="0"/>
        </a:xfrm>
        <a:prstGeom prst="line">
          <a:avLst/>
        </a:prstGeom>
        <a:solidFill>
          <a:schemeClr val="accent2">
            <a:hueOff val="-132306"/>
            <a:satOff val="-7630"/>
            <a:lumOff val="784"/>
            <a:alphaOff val="0"/>
          </a:schemeClr>
        </a:solidFill>
        <a:ln w="12700" cap="flat" cmpd="sng" algn="ctr">
          <a:solidFill>
            <a:schemeClr val="accent2">
              <a:hueOff val="-132306"/>
              <a:satOff val="-7630"/>
              <a:lumOff val="78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CBEE8D-2370-414E-81C3-546C3C52ECAC}">
      <dsp:nvSpPr>
        <dsp:cNvPr id="0" name=""/>
        <dsp:cNvSpPr/>
      </dsp:nvSpPr>
      <dsp:spPr>
        <a:xfrm>
          <a:off x="0" y="486343"/>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Ryan </a:t>
          </a:r>
          <a:r>
            <a:rPr lang="en-US" sz="1900" kern="1200" dirty="0" err="1"/>
            <a:t>Dreveskracht</a:t>
          </a:r>
          <a:r>
            <a:rPr lang="en-US" sz="1900" kern="1200" dirty="0"/>
            <a:t>	</a:t>
          </a:r>
          <a:r>
            <a:rPr lang="en-US" sz="1900" kern="1200" dirty="0" err="1"/>
            <a:t>ryan@galandabroadman.com</a:t>
          </a:r>
          <a:endParaRPr lang="en-US" sz="1900" kern="1200" dirty="0"/>
        </a:p>
      </dsp:txBody>
      <dsp:txXfrm>
        <a:off x="0" y="486343"/>
        <a:ext cx="6492875" cy="483507"/>
      </dsp:txXfrm>
    </dsp:sp>
    <dsp:sp modelId="{D41CB4C2-0FD0-044B-8681-497451489D15}">
      <dsp:nvSpPr>
        <dsp:cNvPr id="0" name=""/>
        <dsp:cNvSpPr/>
      </dsp:nvSpPr>
      <dsp:spPr>
        <a:xfrm>
          <a:off x="0" y="969851"/>
          <a:ext cx="6492875" cy="0"/>
        </a:xfrm>
        <a:prstGeom prst="line">
          <a:avLst/>
        </a:prstGeom>
        <a:solidFill>
          <a:schemeClr val="accent2">
            <a:hueOff val="-264611"/>
            <a:satOff val="-15260"/>
            <a:lumOff val="1569"/>
            <a:alphaOff val="0"/>
          </a:schemeClr>
        </a:solidFill>
        <a:ln w="12700" cap="flat" cmpd="sng" algn="ctr">
          <a:solidFill>
            <a:schemeClr val="accent2">
              <a:hueOff val="-264611"/>
              <a:satOff val="-15260"/>
              <a:lumOff val="15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4ADEAA-8339-C34A-B362-8689E9D6EB96}">
      <dsp:nvSpPr>
        <dsp:cNvPr id="0" name=""/>
        <dsp:cNvSpPr/>
      </dsp:nvSpPr>
      <dsp:spPr>
        <a:xfrm>
          <a:off x="0" y="969851"/>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Judge Theresa Doyle	</a:t>
          </a:r>
          <a:r>
            <a:rPr lang="en-US" sz="1900" kern="1200" dirty="0" err="1"/>
            <a:t>theresa.doyle@kingcounty.gov</a:t>
          </a:r>
          <a:endParaRPr lang="en-US" sz="1900" kern="1200" dirty="0"/>
        </a:p>
      </dsp:txBody>
      <dsp:txXfrm>
        <a:off x="0" y="969851"/>
        <a:ext cx="6492875" cy="483507"/>
      </dsp:txXfrm>
    </dsp:sp>
    <dsp:sp modelId="{F9CAED5E-8DE1-0D48-AC29-5F38EFB93FD7}">
      <dsp:nvSpPr>
        <dsp:cNvPr id="0" name=""/>
        <dsp:cNvSpPr/>
      </dsp:nvSpPr>
      <dsp:spPr>
        <a:xfrm>
          <a:off x="0" y="1453359"/>
          <a:ext cx="6492875" cy="0"/>
        </a:xfrm>
        <a:prstGeom prst="line">
          <a:avLst/>
        </a:prstGeom>
        <a:solidFill>
          <a:schemeClr val="accent2">
            <a:hueOff val="-396917"/>
            <a:satOff val="-22889"/>
            <a:lumOff val="2353"/>
            <a:alphaOff val="0"/>
          </a:schemeClr>
        </a:solidFill>
        <a:ln w="12700" cap="flat" cmpd="sng" algn="ctr">
          <a:solidFill>
            <a:schemeClr val="accent2">
              <a:hueOff val="-396917"/>
              <a:satOff val="-22889"/>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31A623-FD97-1C4A-A1F3-7F13528EE537}">
      <dsp:nvSpPr>
        <dsp:cNvPr id="0" name=""/>
        <dsp:cNvSpPr/>
      </dsp:nvSpPr>
      <dsp:spPr>
        <a:xfrm>
          <a:off x="0" y="1453359"/>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Sahar </a:t>
          </a:r>
          <a:r>
            <a:rPr lang="en-US" sz="1900" kern="1200" dirty="0" err="1"/>
            <a:t>Fathi</a:t>
          </a:r>
          <a:r>
            <a:rPr lang="en-US" sz="1900" kern="1200" dirty="0"/>
            <a:t>		</a:t>
          </a:r>
          <a:r>
            <a:rPr lang="en-US" sz="1900" kern="1200" dirty="0" err="1"/>
            <a:t>sahar.fathi@atg.wa.gov</a:t>
          </a:r>
          <a:endParaRPr lang="en-US" sz="1900" kern="1200" dirty="0"/>
        </a:p>
      </dsp:txBody>
      <dsp:txXfrm>
        <a:off x="0" y="1453359"/>
        <a:ext cx="6492875" cy="483507"/>
      </dsp:txXfrm>
    </dsp:sp>
    <dsp:sp modelId="{38ADAD79-5718-0543-AB9F-85F7BCFB6367}">
      <dsp:nvSpPr>
        <dsp:cNvPr id="0" name=""/>
        <dsp:cNvSpPr/>
      </dsp:nvSpPr>
      <dsp:spPr>
        <a:xfrm>
          <a:off x="0" y="1936866"/>
          <a:ext cx="6492875" cy="0"/>
        </a:xfrm>
        <a:prstGeom prst="line">
          <a:avLst/>
        </a:prstGeom>
        <a:solidFill>
          <a:schemeClr val="accent2">
            <a:hueOff val="-529223"/>
            <a:satOff val="-30519"/>
            <a:lumOff val="3137"/>
            <a:alphaOff val="0"/>
          </a:schemeClr>
        </a:solidFill>
        <a:ln w="12700" cap="flat" cmpd="sng" algn="ctr">
          <a:solidFill>
            <a:schemeClr val="accent2">
              <a:hueOff val="-529223"/>
              <a:satOff val="-30519"/>
              <a:lumOff val="3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016D77-9516-0548-A2F9-951B58B2AD42}">
      <dsp:nvSpPr>
        <dsp:cNvPr id="0" name=""/>
        <dsp:cNvSpPr/>
      </dsp:nvSpPr>
      <dsp:spPr>
        <a:xfrm>
          <a:off x="0" y="1936866"/>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Mo </a:t>
          </a:r>
          <a:r>
            <a:rPr lang="en-US" sz="1900" kern="1200" dirty="0" err="1"/>
            <a:t>Hamoudi</a:t>
          </a:r>
          <a:r>
            <a:rPr lang="en-US" sz="1900" kern="1200" dirty="0"/>
            <a:t>		</a:t>
          </a:r>
          <a:r>
            <a:rPr lang="en-US" sz="1900" kern="1200" dirty="0" err="1"/>
            <a:t>Mo_Hamoudi@fd.org</a:t>
          </a:r>
          <a:endParaRPr lang="en-US" sz="1900" kern="1200" dirty="0"/>
        </a:p>
      </dsp:txBody>
      <dsp:txXfrm>
        <a:off x="0" y="1936866"/>
        <a:ext cx="6492875" cy="483507"/>
      </dsp:txXfrm>
    </dsp:sp>
    <dsp:sp modelId="{F15A7153-2B2D-494A-937D-F1BB3323004D}">
      <dsp:nvSpPr>
        <dsp:cNvPr id="0" name=""/>
        <dsp:cNvSpPr/>
      </dsp:nvSpPr>
      <dsp:spPr>
        <a:xfrm>
          <a:off x="0" y="2420374"/>
          <a:ext cx="6492875" cy="0"/>
        </a:xfrm>
        <a:prstGeom prst="line">
          <a:avLst/>
        </a:prstGeom>
        <a:solidFill>
          <a:schemeClr val="accent2">
            <a:hueOff val="-661529"/>
            <a:satOff val="-38149"/>
            <a:lumOff val="3922"/>
            <a:alphaOff val="0"/>
          </a:schemeClr>
        </a:solidFill>
        <a:ln w="12700" cap="flat" cmpd="sng" algn="ctr">
          <a:solidFill>
            <a:schemeClr val="accent2">
              <a:hueOff val="-661529"/>
              <a:satOff val="-38149"/>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F777F3-0107-4040-BA17-433A66766130}">
      <dsp:nvSpPr>
        <dsp:cNvPr id="0" name=""/>
        <dsp:cNvSpPr/>
      </dsp:nvSpPr>
      <dsp:spPr>
        <a:xfrm>
          <a:off x="0" y="2420374"/>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Jaime Hawk		</a:t>
          </a:r>
          <a:r>
            <a:rPr lang="en-US" sz="1900" kern="1200" dirty="0" err="1"/>
            <a:t>jhawk@aclu-wa.org</a:t>
          </a:r>
          <a:endParaRPr lang="en-US" sz="1900" kern="1200" dirty="0"/>
        </a:p>
      </dsp:txBody>
      <dsp:txXfrm>
        <a:off x="0" y="2420374"/>
        <a:ext cx="6492875" cy="483507"/>
      </dsp:txXfrm>
    </dsp:sp>
    <dsp:sp modelId="{1BB1DD75-154D-6246-964B-808062B3A36F}">
      <dsp:nvSpPr>
        <dsp:cNvPr id="0" name=""/>
        <dsp:cNvSpPr/>
      </dsp:nvSpPr>
      <dsp:spPr>
        <a:xfrm>
          <a:off x="0" y="2903882"/>
          <a:ext cx="6492875" cy="0"/>
        </a:xfrm>
        <a:prstGeom prst="line">
          <a:avLst/>
        </a:prstGeom>
        <a:solidFill>
          <a:schemeClr val="accent2">
            <a:hueOff val="-793834"/>
            <a:satOff val="-45779"/>
            <a:lumOff val="4706"/>
            <a:alphaOff val="0"/>
          </a:schemeClr>
        </a:solidFill>
        <a:ln w="12700" cap="flat" cmpd="sng" algn="ctr">
          <a:solidFill>
            <a:schemeClr val="accent2">
              <a:hueOff val="-793834"/>
              <a:satOff val="-45779"/>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67C033-596D-EC48-9E67-C58912D7ADC7}">
      <dsp:nvSpPr>
        <dsp:cNvPr id="0" name=""/>
        <dsp:cNvSpPr/>
      </dsp:nvSpPr>
      <dsp:spPr>
        <a:xfrm>
          <a:off x="0" y="2903882"/>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Ali Hohman		</a:t>
          </a:r>
          <a:r>
            <a:rPr lang="en-US" sz="1900" kern="1200" dirty="0" err="1"/>
            <a:t>ali@defensenet.org</a:t>
          </a:r>
          <a:endParaRPr lang="en-US" sz="1900" kern="1200" dirty="0"/>
        </a:p>
      </dsp:txBody>
      <dsp:txXfrm>
        <a:off x="0" y="2903882"/>
        <a:ext cx="6492875" cy="483507"/>
      </dsp:txXfrm>
    </dsp:sp>
    <dsp:sp modelId="{5C32BD44-C10E-8149-8F02-6664BBC537BE}">
      <dsp:nvSpPr>
        <dsp:cNvPr id="0" name=""/>
        <dsp:cNvSpPr/>
      </dsp:nvSpPr>
      <dsp:spPr>
        <a:xfrm>
          <a:off x="0" y="3387390"/>
          <a:ext cx="6492875" cy="0"/>
        </a:xfrm>
        <a:prstGeom prst="line">
          <a:avLst/>
        </a:prstGeom>
        <a:solidFill>
          <a:schemeClr val="accent2">
            <a:hueOff val="-926140"/>
            <a:satOff val="-53409"/>
            <a:lumOff val="5491"/>
            <a:alphaOff val="0"/>
          </a:schemeClr>
        </a:solidFill>
        <a:ln w="12700" cap="flat" cmpd="sng" algn="ctr">
          <a:solidFill>
            <a:schemeClr val="accent2">
              <a:hueOff val="-926140"/>
              <a:satOff val="-53409"/>
              <a:lumOff val="549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A277DD-0555-D344-A35F-9D2AF96C84D2}">
      <dsp:nvSpPr>
        <dsp:cNvPr id="0" name=""/>
        <dsp:cNvSpPr/>
      </dsp:nvSpPr>
      <dsp:spPr>
        <a:xfrm>
          <a:off x="0" y="3387390"/>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Christina </a:t>
          </a:r>
          <a:r>
            <a:rPr lang="en-US" sz="1900" kern="1200" dirty="0" err="1"/>
            <a:t>Miyamasu</a:t>
          </a:r>
          <a:r>
            <a:rPr lang="en-US" sz="1900" kern="1200" dirty="0"/>
            <a:t>	</a:t>
          </a:r>
          <a:r>
            <a:rPr lang="en-US" sz="1900" kern="1200" dirty="0" err="1"/>
            <a:t>christina.miyamasu@kingcounty.gov</a:t>
          </a:r>
          <a:endParaRPr lang="en-US" sz="1900" kern="1200" dirty="0"/>
        </a:p>
      </dsp:txBody>
      <dsp:txXfrm>
        <a:off x="0" y="3387390"/>
        <a:ext cx="6492875" cy="483507"/>
      </dsp:txXfrm>
    </dsp:sp>
    <dsp:sp modelId="{687B334E-E420-DF45-9427-3E7381695E6E}">
      <dsp:nvSpPr>
        <dsp:cNvPr id="0" name=""/>
        <dsp:cNvSpPr/>
      </dsp:nvSpPr>
      <dsp:spPr>
        <a:xfrm>
          <a:off x="0" y="3870898"/>
          <a:ext cx="6492875" cy="0"/>
        </a:xfrm>
        <a:prstGeom prst="line">
          <a:avLst/>
        </a:prstGeom>
        <a:solidFill>
          <a:schemeClr val="accent2">
            <a:hueOff val="-1058446"/>
            <a:satOff val="-61039"/>
            <a:lumOff val="6275"/>
            <a:alphaOff val="0"/>
          </a:schemeClr>
        </a:solidFill>
        <a:ln w="12700" cap="flat" cmpd="sng" algn="ctr">
          <a:solidFill>
            <a:schemeClr val="accent2">
              <a:hueOff val="-1058446"/>
              <a:satOff val="-61039"/>
              <a:lumOff val="6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39A6ED-E344-4247-BB48-2D5A1394081D}">
      <dsp:nvSpPr>
        <dsp:cNvPr id="0" name=""/>
        <dsp:cNvSpPr/>
      </dsp:nvSpPr>
      <dsp:spPr>
        <a:xfrm>
          <a:off x="0" y="3870898"/>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Eric Richey		</a:t>
          </a:r>
          <a:r>
            <a:rPr lang="en-US" sz="1900" kern="1200" dirty="0" err="1"/>
            <a:t>erichey@co.whatcom.wa.us</a:t>
          </a:r>
          <a:endParaRPr lang="en-US" sz="1900" kern="1200" dirty="0"/>
        </a:p>
      </dsp:txBody>
      <dsp:txXfrm>
        <a:off x="0" y="3870898"/>
        <a:ext cx="6492875" cy="483507"/>
      </dsp:txXfrm>
    </dsp:sp>
    <dsp:sp modelId="{E0EFD4A2-AC65-7745-A504-B3780D3F404C}">
      <dsp:nvSpPr>
        <dsp:cNvPr id="0" name=""/>
        <dsp:cNvSpPr/>
      </dsp:nvSpPr>
      <dsp:spPr>
        <a:xfrm>
          <a:off x="0" y="4354405"/>
          <a:ext cx="6492875" cy="0"/>
        </a:xfrm>
        <a:prstGeom prst="line">
          <a:avLst/>
        </a:prstGeom>
        <a:solidFill>
          <a:schemeClr val="accent2">
            <a:hueOff val="-1190752"/>
            <a:satOff val="-68668"/>
            <a:lumOff val="7059"/>
            <a:alphaOff val="0"/>
          </a:schemeClr>
        </a:solidFill>
        <a:ln w="12700" cap="flat" cmpd="sng" algn="ctr">
          <a:solidFill>
            <a:schemeClr val="accent2">
              <a:hueOff val="-1190752"/>
              <a:satOff val="-68668"/>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8DD704-FC34-804A-A7A2-562C8F59276D}">
      <dsp:nvSpPr>
        <dsp:cNvPr id="0" name=""/>
        <dsp:cNvSpPr/>
      </dsp:nvSpPr>
      <dsp:spPr>
        <a:xfrm>
          <a:off x="0" y="4354405"/>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Nancy </a:t>
          </a:r>
          <a:r>
            <a:rPr lang="en-US" sz="1900" kern="1200" dirty="0" err="1"/>
            <a:t>Talner</a:t>
          </a:r>
          <a:r>
            <a:rPr lang="en-US" sz="1900" kern="1200" dirty="0"/>
            <a:t>		</a:t>
          </a:r>
          <a:r>
            <a:rPr lang="en-US" sz="1900" kern="1200" dirty="0" err="1"/>
            <a:t>talner@aclu-wa.org</a:t>
          </a:r>
          <a:endParaRPr lang="en-US" sz="1900" kern="1200" dirty="0"/>
        </a:p>
      </dsp:txBody>
      <dsp:txXfrm>
        <a:off x="0" y="4354405"/>
        <a:ext cx="6492875" cy="483507"/>
      </dsp:txXfrm>
    </dsp:sp>
    <dsp:sp modelId="{672981DA-A1C4-044A-AA4F-A8783785D704}">
      <dsp:nvSpPr>
        <dsp:cNvPr id="0" name=""/>
        <dsp:cNvSpPr/>
      </dsp:nvSpPr>
      <dsp:spPr>
        <a:xfrm>
          <a:off x="0" y="4837913"/>
          <a:ext cx="6492875" cy="0"/>
        </a:xfrm>
        <a:prstGeom prst="line">
          <a:avLst/>
        </a:prstGeom>
        <a:solidFill>
          <a:schemeClr val="accent2">
            <a:hueOff val="-1323057"/>
            <a:satOff val="-76298"/>
            <a:lumOff val="7844"/>
            <a:alphaOff val="0"/>
          </a:schemeClr>
        </a:solidFill>
        <a:ln w="12700" cap="flat" cmpd="sng" algn="ctr">
          <a:solidFill>
            <a:schemeClr val="accent2">
              <a:hueOff val="-1323057"/>
              <a:satOff val="-76298"/>
              <a:lumOff val="784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87BAE8-A356-B746-B5BD-AC3A064B9B74}">
      <dsp:nvSpPr>
        <dsp:cNvPr id="0" name=""/>
        <dsp:cNvSpPr/>
      </dsp:nvSpPr>
      <dsp:spPr>
        <a:xfrm>
          <a:off x="0" y="4837913"/>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David </a:t>
          </a:r>
          <a:r>
            <a:rPr lang="en-US" sz="1900" kern="1200" dirty="0" err="1"/>
            <a:t>Trieweiler</a:t>
          </a:r>
          <a:r>
            <a:rPr lang="en-US" sz="1900" kern="1200" dirty="0"/>
            <a:t>		trieweiler3@gmail.com</a:t>
          </a:r>
        </a:p>
      </dsp:txBody>
      <dsp:txXfrm>
        <a:off x="0" y="4837913"/>
        <a:ext cx="6492875" cy="483507"/>
      </dsp:txXfrm>
    </dsp:sp>
    <dsp:sp modelId="{88A3D222-ABD9-3A40-B349-FD413F336970}">
      <dsp:nvSpPr>
        <dsp:cNvPr id="0" name=""/>
        <dsp:cNvSpPr/>
      </dsp:nvSpPr>
      <dsp:spPr>
        <a:xfrm>
          <a:off x="0" y="5321421"/>
          <a:ext cx="6492875"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FA1AA3-F5B5-3140-B058-EDC35827DC0D}">
      <dsp:nvSpPr>
        <dsp:cNvPr id="0" name=""/>
        <dsp:cNvSpPr/>
      </dsp:nvSpPr>
      <dsp:spPr>
        <a:xfrm>
          <a:off x="0" y="5321421"/>
          <a:ext cx="6492875" cy="483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Jennifer Wellman	</a:t>
          </a:r>
          <a:r>
            <a:rPr lang="en-US" sz="1900" kern="1200" dirty="0" err="1"/>
            <a:t>Jennifer_Wellman@fd.org</a:t>
          </a:r>
          <a:endParaRPr lang="en-US" sz="1900" kern="1200" dirty="0"/>
        </a:p>
      </dsp:txBody>
      <dsp:txXfrm>
        <a:off x="0" y="5321421"/>
        <a:ext cx="6492875" cy="48350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FAC73-6355-7643-8F1A-29FF61D4A6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C1A716-A41F-AF43-A5D8-398003B654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47A7D-EC8A-8F45-B627-99FBE9833DEA}"/>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3B1EBC3E-BB53-7B49-BF39-2F422EDB1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70EE1-18E5-AF43-9D70-E2B116D9F69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32662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2A7B2-83B6-FD40-AF30-1227327A8B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B160C5-65F3-5F4F-838D-B24FD04E7F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28072-4908-5D46-85CF-6C9211AE5D92}"/>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F8F3CA74-ED13-074A-8AA3-4A406147FE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D390D-53DB-4846-B27F-3376EA04604A}"/>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424669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D37746-71EB-BE4B-B9DE-841D9CEC70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614AECC-02C6-9A41-96B8-33F8ECEECB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204D28-3A8C-BF43-9F40-15762709E281}"/>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47E2F8D4-F12B-114C-9612-784C71DD92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A6F475-7E1D-BB48-A3C5-874407F2D60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96146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B0F1-6C47-E943-AC6B-3241F248C5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A966-DBFC-AA40-9140-C7254A2162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D63C8D-5C1E-D140-99BA-94603819DDA3}"/>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5839D58E-41D5-7444-BA8C-E52790F30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C8920C-489E-5248-A57C-646FEE705C22}"/>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66164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3A7AA-A834-144B-8893-3C2457BA16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234927-9B8E-6141-82DD-28DD0E247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7ECEEE-A373-6947-ACA9-3C8C963D8F01}"/>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2D489D97-9C75-8541-B15C-8874ECF3F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9AC78-E2B5-4843-BA95-5F7F5EF0EA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6453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784EF-70CC-D94B-AB9B-97D82BBBC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924F3-0DC7-294E-B566-A04E09C15C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644FC2-366C-C740-AFFA-2345617C8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0AE00F-4179-404A-AFF6-E1371DBAF5C9}"/>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6" name="Footer Placeholder 5">
            <a:extLst>
              <a:ext uri="{FF2B5EF4-FFF2-40B4-BE49-F238E27FC236}">
                <a16:creationId xmlns:a16="http://schemas.microsoft.com/office/drawing/2014/main" id="{3DD0C368-1A22-8C4E-847B-DD9229EDE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A065D-517D-4347-B4CB-1F50A9394574}"/>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296710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7F44-DFBF-544E-A0AA-19ABDEC602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0583D4-0B30-3141-BD3D-187972351D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9F6FFE-49ED-0B46-A733-28572E3778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4073EC-5CE1-D94D-86CE-76CED630A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1FF475-2A75-7C42-B294-CE90D2A36F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E89908-44CC-5446-AF3B-23865CE92743}"/>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8" name="Footer Placeholder 7">
            <a:extLst>
              <a:ext uri="{FF2B5EF4-FFF2-40B4-BE49-F238E27FC236}">
                <a16:creationId xmlns:a16="http://schemas.microsoft.com/office/drawing/2014/main" id="{69A71CC6-98E0-0147-8695-904263A805F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EE3B3C-CFD3-2349-B57D-E2A2A7396F45}"/>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51652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2B68-9F24-084E-BE99-4E1901270B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97441F-8A8D-4644-81D8-889D9B097168}"/>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4" name="Footer Placeholder 3">
            <a:extLst>
              <a:ext uri="{FF2B5EF4-FFF2-40B4-BE49-F238E27FC236}">
                <a16:creationId xmlns:a16="http://schemas.microsoft.com/office/drawing/2014/main" id="{C5EC0299-1320-4842-902E-21C20AC3A0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6664D8-896E-DD40-A2D2-0C079216F96C}"/>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251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A30D21-3813-4B42-BAB0-86D5D543F7A9}"/>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3" name="Footer Placeholder 2">
            <a:extLst>
              <a:ext uri="{FF2B5EF4-FFF2-40B4-BE49-F238E27FC236}">
                <a16:creationId xmlns:a16="http://schemas.microsoft.com/office/drawing/2014/main" id="{189EF935-0FD8-8149-8B7D-58BA6EF001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BD1A3D-B005-A04D-937B-9E9E2E151FC0}"/>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369006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926E0-2E30-274D-99FA-4FAB5AEC7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BA0832-8977-7E49-B4C2-E3A93D10F7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9A2957-6A9B-3B46-8EE0-74A20A889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315541-5D07-2E48-9FBA-F459E316C965}"/>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6" name="Footer Placeholder 5">
            <a:extLst>
              <a:ext uri="{FF2B5EF4-FFF2-40B4-BE49-F238E27FC236}">
                <a16:creationId xmlns:a16="http://schemas.microsoft.com/office/drawing/2014/main" id="{7D93533E-3058-ED40-81ED-B754F7033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730A7-98B4-334C-9D6C-27074021FDA3}"/>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411303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EE046-FEA5-474A-857A-43430BCA3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2375BF-C0D0-4749-B52F-F65DF530ED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BF84D4-22AE-9D4E-AD7B-FFB7D5269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53073E-503A-CC4B-A453-BDD81684A722}"/>
              </a:ext>
            </a:extLst>
          </p:cNvPr>
          <p:cNvSpPr>
            <a:spLocks noGrp="1"/>
          </p:cNvSpPr>
          <p:nvPr>
            <p:ph type="dt" sz="half" idx="10"/>
          </p:nvPr>
        </p:nvSpPr>
        <p:spPr/>
        <p:txBody>
          <a:bodyPr/>
          <a:lstStyle/>
          <a:p>
            <a:fld id="{6E485D62-8F85-864F-AFFA-060E7A3FCF5F}" type="datetimeFigureOut">
              <a:rPr lang="en-US" smtClean="0"/>
              <a:t>10/9/20</a:t>
            </a:fld>
            <a:endParaRPr lang="en-US"/>
          </a:p>
        </p:txBody>
      </p:sp>
      <p:sp>
        <p:nvSpPr>
          <p:cNvPr id="6" name="Footer Placeholder 5">
            <a:extLst>
              <a:ext uri="{FF2B5EF4-FFF2-40B4-BE49-F238E27FC236}">
                <a16:creationId xmlns:a16="http://schemas.microsoft.com/office/drawing/2014/main" id="{CE718985-F4BE-B04C-9CF1-96A571FDF3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6D9011-26A1-FF45-9FDA-F3D941286D06}"/>
              </a:ext>
            </a:extLst>
          </p:cNvPr>
          <p:cNvSpPr>
            <a:spLocks noGrp="1"/>
          </p:cNvSpPr>
          <p:nvPr>
            <p:ph type="sldNum" sz="quarter" idx="12"/>
          </p:nvPr>
        </p:nvSpPr>
        <p:spPr/>
        <p:txBody>
          <a:bodyPr/>
          <a:lstStyle/>
          <a:p>
            <a:fld id="{ED39E047-F900-A346-B8F2-D7290B240270}" type="slidenum">
              <a:rPr lang="en-US" smtClean="0"/>
              <a:t>‹#›</a:t>
            </a:fld>
            <a:endParaRPr lang="en-US"/>
          </a:p>
        </p:txBody>
      </p:sp>
    </p:spTree>
    <p:extLst>
      <p:ext uri="{BB962C8B-B14F-4D97-AF65-F5344CB8AC3E}">
        <p14:creationId xmlns:p14="http://schemas.microsoft.com/office/powerpoint/2010/main" val="102788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14CC16-BB78-ED46-B750-DC93E1E19A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CF74D-B384-A842-A96F-C12CC4CE85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32C3B-47FD-CD4F-9CD6-EA2728D953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85D62-8F85-864F-AFFA-060E7A3FCF5F}" type="datetimeFigureOut">
              <a:rPr lang="en-US" smtClean="0"/>
              <a:t>10/9/20</a:t>
            </a:fld>
            <a:endParaRPr lang="en-US"/>
          </a:p>
        </p:txBody>
      </p:sp>
      <p:sp>
        <p:nvSpPr>
          <p:cNvPr id="5" name="Footer Placeholder 4">
            <a:extLst>
              <a:ext uri="{FF2B5EF4-FFF2-40B4-BE49-F238E27FC236}">
                <a16:creationId xmlns:a16="http://schemas.microsoft.com/office/drawing/2014/main" id="{504CA0BF-1AAF-FA4D-B54D-4F93F6BD2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D4E5E1-BEB3-B945-9F2C-361F4ACB2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9E047-F900-A346-B8F2-D7290B240270}" type="slidenum">
              <a:rPr lang="en-US" smtClean="0"/>
              <a:t>‹#›</a:t>
            </a:fld>
            <a:endParaRPr lang="en-US"/>
          </a:p>
        </p:txBody>
      </p:sp>
    </p:spTree>
    <p:extLst>
      <p:ext uri="{BB962C8B-B14F-4D97-AF65-F5344CB8AC3E}">
        <p14:creationId xmlns:p14="http://schemas.microsoft.com/office/powerpoint/2010/main" val="19798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hyperlink" Target="mailto:changro@seattleu.edu"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5">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364FE5B0-256D-4340-B3B2-5FD47E8A832B}"/>
              </a:ext>
            </a:extLst>
          </p:cNvPr>
          <p:cNvSpPr>
            <a:spLocks noGrp="1"/>
          </p:cNvSpPr>
          <p:nvPr>
            <p:ph type="ctrTitle"/>
          </p:nvPr>
        </p:nvSpPr>
        <p:spPr>
          <a:xfrm>
            <a:off x="838200" y="621792"/>
            <a:ext cx="4795157" cy="5413248"/>
          </a:xfrm>
        </p:spPr>
        <p:txBody>
          <a:bodyPr vert="horz" lIns="91440" tIns="45720" rIns="91440" bIns="45720" rtlCol="0" anchor="ctr">
            <a:normAutofit/>
          </a:bodyPr>
          <a:lstStyle/>
          <a:p>
            <a:pPr algn="l"/>
            <a:r>
              <a:rPr lang="en-US" sz="5200" kern="1200" dirty="0">
                <a:solidFill>
                  <a:schemeClr val="bg1"/>
                </a:solidFill>
                <a:latin typeface="+mj-lt"/>
                <a:ea typeface="+mj-ea"/>
                <a:cs typeface="+mj-cs"/>
              </a:rPr>
              <a:t>Task Force 2.0</a:t>
            </a:r>
          </a:p>
        </p:txBody>
      </p:sp>
      <p:sp>
        <p:nvSpPr>
          <p:cNvPr id="5" name="Subtitle 4">
            <a:extLst>
              <a:ext uri="{FF2B5EF4-FFF2-40B4-BE49-F238E27FC236}">
                <a16:creationId xmlns:a16="http://schemas.microsoft.com/office/drawing/2014/main" id="{097FB6C2-D68E-4A4E-9BA6-F06483F035B9}"/>
              </a:ext>
            </a:extLst>
          </p:cNvPr>
          <p:cNvSpPr>
            <a:spLocks noGrp="1"/>
          </p:cNvSpPr>
          <p:nvPr>
            <p:ph type="subTitle" idx="1"/>
          </p:nvPr>
        </p:nvSpPr>
        <p:spPr>
          <a:xfrm>
            <a:off x="6851649" y="621792"/>
            <a:ext cx="4956037" cy="5413248"/>
          </a:xfrm>
        </p:spPr>
        <p:txBody>
          <a:bodyPr vert="horz" lIns="91440" tIns="45720" rIns="91440" bIns="45720" rtlCol="0" anchor="ctr">
            <a:normAutofit/>
          </a:bodyPr>
          <a:lstStyle/>
          <a:p>
            <a:pPr indent="-228600" algn="l">
              <a:buFont typeface="Arial" panose="020B0604020202020204" pitchFamily="34" charset="0"/>
              <a:buChar char="•"/>
            </a:pPr>
            <a:endParaRPr lang="en-US" dirty="0"/>
          </a:p>
          <a:p>
            <a:pPr algn="l"/>
            <a:r>
              <a:rPr lang="en-US" sz="3200" dirty="0"/>
              <a:t>Second General Meeting</a:t>
            </a:r>
          </a:p>
          <a:p>
            <a:pPr algn="l"/>
            <a:r>
              <a:rPr lang="en-US" sz="3200" dirty="0"/>
              <a:t>Friday, October 9, 2020</a:t>
            </a:r>
          </a:p>
          <a:p>
            <a:pPr indent="-228600" algn="l">
              <a:buFont typeface="Arial" panose="020B0604020202020204" pitchFamily="34" charset="0"/>
              <a:buChar char="•"/>
            </a:pPr>
            <a:endParaRPr lang="en-US" dirty="0"/>
          </a:p>
        </p:txBody>
      </p:sp>
    </p:spTree>
    <p:extLst>
      <p:ext uri="{BB962C8B-B14F-4D97-AF65-F5344CB8AC3E}">
        <p14:creationId xmlns:p14="http://schemas.microsoft.com/office/powerpoint/2010/main" val="423800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8DDA02A-B026-354E-891B-72F12BF09D64}"/>
              </a:ext>
            </a:extLst>
          </p:cNvPr>
          <p:cNvSpPr>
            <a:spLocks noGrp="1"/>
          </p:cNvSpPr>
          <p:nvPr>
            <p:ph type="title"/>
          </p:nvPr>
        </p:nvSpPr>
        <p:spPr>
          <a:xfrm>
            <a:off x="2311147" y="365760"/>
            <a:ext cx="7569706" cy="1288238"/>
          </a:xfrm>
        </p:spPr>
        <p:txBody>
          <a:bodyPr anchor="ctr">
            <a:normAutofit fontScale="90000"/>
          </a:bodyPr>
          <a:lstStyle/>
          <a:p>
            <a:pPr algn="ctr"/>
            <a:r>
              <a:rPr lang="en-US" dirty="0"/>
              <a:t>Agenda</a:t>
            </a:r>
            <a:br>
              <a:rPr lang="en-US" dirty="0"/>
            </a:br>
            <a:r>
              <a:rPr lang="en-US" dirty="0"/>
              <a:t>(revised)</a:t>
            </a:r>
          </a:p>
        </p:txBody>
      </p:sp>
      <p:sp>
        <p:nvSpPr>
          <p:cNvPr id="5" name="Content Placeholder 4">
            <a:extLst>
              <a:ext uri="{FF2B5EF4-FFF2-40B4-BE49-F238E27FC236}">
                <a16:creationId xmlns:a16="http://schemas.microsoft.com/office/drawing/2014/main" id="{48CDFC13-A4C7-2642-A688-B0FC7F683C38}"/>
              </a:ext>
            </a:extLst>
          </p:cNvPr>
          <p:cNvSpPr>
            <a:spLocks noGrp="1"/>
          </p:cNvSpPr>
          <p:nvPr>
            <p:ph idx="1"/>
          </p:nvPr>
        </p:nvSpPr>
        <p:spPr>
          <a:xfrm>
            <a:off x="2165569" y="1653998"/>
            <a:ext cx="7860863" cy="4327702"/>
          </a:xfrm>
        </p:spPr>
        <p:txBody>
          <a:bodyPr anchor="t">
            <a:normAutofit fontScale="92500" lnSpcReduction="10000"/>
          </a:bodyPr>
          <a:lstStyle/>
          <a:p>
            <a:pPr marL="0" indent="0">
              <a:buNone/>
            </a:pPr>
            <a:r>
              <a:rPr lang="en-US" sz="2400" dirty="0"/>
              <a:t>I.	Welcome</a:t>
            </a:r>
          </a:p>
          <a:p>
            <a:pPr marL="0" indent="0">
              <a:buNone/>
            </a:pPr>
            <a:r>
              <a:rPr lang="en-US" sz="2400" dirty="0"/>
              <a:t>II.	Remarks – Justice Mary Yu</a:t>
            </a:r>
          </a:p>
          <a:p>
            <a:pPr marL="0" indent="0">
              <a:buNone/>
            </a:pPr>
            <a:r>
              <a:rPr lang="en-US" sz="2400" dirty="0"/>
              <a:t>III.	Juvenile Justice</a:t>
            </a:r>
          </a:p>
          <a:p>
            <a:pPr marL="0" indent="0">
              <a:buNone/>
            </a:pPr>
            <a:r>
              <a:rPr lang="en-US" sz="2400" dirty="0"/>
              <a:t>IV.	Community Engagement Working Group</a:t>
            </a:r>
          </a:p>
          <a:p>
            <a:pPr marL="0" indent="0">
              <a:buNone/>
            </a:pPr>
            <a:r>
              <a:rPr lang="en-US" sz="2400" dirty="0"/>
              <a:t>V.	Recommendations and Implementation Working 	Group </a:t>
            </a:r>
          </a:p>
          <a:p>
            <a:pPr marL="0" indent="0">
              <a:buNone/>
            </a:pPr>
            <a:r>
              <a:rPr lang="en-US" sz="2400" dirty="0"/>
              <a:t>VI.	New Teams Forming</a:t>
            </a:r>
          </a:p>
          <a:p>
            <a:pPr marL="0" indent="0">
              <a:buNone/>
            </a:pPr>
            <a:r>
              <a:rPr lang="en-US" sz="2400" dirty="0"/>
              <a:t>	A. Policing</a:t>
            </a:r>
          </a:p>
          <a:p>
            <a:pPr marL="0" indent="0">
              <a:buNone/>
            </a:pPr>
            <a:r>
              <a:rPr lang="en-US" sz="2400" dirty="0"/>
              <a:t>	B. Alternatives to Policing</a:t>
            </a:r>
          </a:p>
          <a:p>
            <a:pPr marL="0" indent="0">
              <a:buNone/>
            </a:pPr>
            <a:r>
              <a:rPr lang="en-US" sz="2400" dirty="0"/>
              <a:t>VII.	Q &amp; A; comments  </a:t>
            </a:r>
          </a:p>
          <a:p>
            <a:pPr marL="0" indent="0">
              <a:buNone/>
            </a:pPr>
            <a:r>
              <a:rPr lang="en-US" sz="2400" dirty="0"/>
              <a:t>VIII.	Adjourn</a:t>
            </a:r>
          </a:p>
        </p:txBody>
      </p:sp>
    </p:spTree>
    <p:extLst>
      <p:ext uri="{BB962C8B-B14F-4D97-AF65-F5344CB8AC3E}">
        <p14:creationId xmlns:p14="http://schemas.microsoft.com/office/powerpoint/2010/main" val="40879403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Freeform: Shape 16">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6" name="Group 18">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0"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4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4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4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5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5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7A93A499-B1F5-4749-844D-E83600DB66FB}"/>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rPr>
              <a:t>Oversight Working Group</a:t>
            </a:r>
          </a:p>
        </p:txBody>
      </p:sp>
      <p:graphicFrame>
        <p:nvGraphicFramePr>
          <p:cNvPr id="52" name="Content Placeholder 3">
            <a:extLst>
              <a:ext uri="{FF2B5EF4-FFF2-40B4-BE49-F238E27FC236}">
                <a16:creationId xmlns:a16="http://schemas.microsoft.com/office/drawing/2014/main" id="{25774146-5EB4-407E-8F84-75A02D8EE396}"/>
              </a:ext>
            </a:extLst>
          </p:cNvPr>
          <p:cNvGraphicFramePr>
            <a:graphicFrameLocks noGrp="1"/>
          </p:cNvGraphicFramePr>
          <p:nvPr>
            <p:ph idx="1"/>
            <p:extLst>
              <p:ext uri="{D42A27DB-BD31-4B8C-83A1-F6EECF244321}">
                <p14:modId xmlns:p14="http://schemas.microsoft.com/office/powerpoint/2010/main" val="871071487"/>
              </p:ext>
            </p:extLst>
          </p:nvPr>
        </p:nvGraphicFramePr>
        <p:xfrm>
          <a:off x="4850406" y="685800"/>
          <a:ext cx="6957282" cy="5329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577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A499-B1F5-4749-844D-E83600DB66FB}"/>
              </a:ext>
            </a:extLst>
          </p:cNvPr>
          <p:cNvSpPr>
            <a:spLocks noGrp="1"/>
          </p:cNvSpPr>
          <p:nvPr>
            <p:ph type="title"/>
          </p:nvPr>
        </p:nvSpPr>
        <p:spPr>
          <a:xfrm>
            <a:off x="0" y="1"/>
            <a:ext cx="3725754" cy="6858000"/>
          </a:xfrm>
          <a:solidFill>
            <a:schemeClr val="tx1">
              <a:lumMod val="75000"/>
              <a:lumOff val="25000"/>
            </a:schemeClr>
          </a:solidFill>
        </p:spPr>
        <p:txBody>
          <a:bodyPr>
            <a:normAutofit/>
          </a:bodyPr>
          <a:lstStyle/>
          <a:p>
            <a:pPr algn="ctr"/>
            <a:r>
              <a:rPr lang="en-US" sz="4000" dirty="0">
                <a:solidFill>
                  <a:schemeClr val="bg1"/>
                </a:solidFill>
              </a:rPr>
              <a:t>Community Engagement Working Group</a:t>
            </a:r>
          </a:p>
        </p:txBody>
      </p:sp>
      <p:graphicFrame>
        <p:nvGraphicFramePr>
          <p:cNvPr id="52" name="Content Placeholder 3">
            <a:extLst>
              <a:ext uri="{FF2B5EF4-FFF2-40B4-BE49-F238E27FC236}">
                <a16:creationId xmlns:a16="http://schemas.microsoft.com/office/drawing/2014/main" id="{25774146-5EB4-407E-8F84-75A02D8EE396}"/>
              </a:ext>
            </a:extLst>
          </p:cNvPr>
          <p:cNvGraphicFramePr>
            <a:graphicFrameLocks noGrp="1"/>
          </p:cNvGraphicFramePr>
          <p:nvPr>
            <p:ph idx="1"/>
            <p:extLst>
              <p:ext uri="{D42A27DB-BD31-4B8C-83A1-F6EECF244321}">
                <p14:modId xmlns:p14="http://schemas.microsoft.com/office/powerpoint/2010/main" val="3623471394"/>
              </p:ext>
            </p:extLst>
          </p:nvPr>
        </p:nvGraphicFramePr>
        <p:xfrm>
          <a:off x="3816626" y="685800"/>
          <a:ext cx="7686399"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497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A499-B1F5-4749-844D-E83600DB66FB}"/>
              </a:ext>
            </a:extLst>
          </p:cNvPr>
          <p:cNvSpPr>
            <a:spLocks noGrp="1"/>
          </p:cNvSpPr>
          <p:nvPr>
            <p:ph type="title"/>
          </p:nvPr>
        </p:nvSpPr>
        <p:spPr>
          <a:xfrm>
            <a:off x="0" y="0"/>
            <a:ext cx="4651513" cy="6857999"/>
          </a:xfrm>
          <a:solidFill>
            <a:schemeClr val="tx1">
              <a:lumMod val="75000"/>
              <a:lumOff val="25000"/>
            </a:schemeClr>
          </a:solidFill>
        </p:spPr>
        <p:txBody>
          <a:bodyPr>
            <a:normAutofit/>
          </a:bodyPr>
          <a:lstStyle/>
          <a:p>
            <a:pPr algn="ctr"/>
            <a:r>
              <a:rPr lang="en-US" sz="4000" dirty="0">
                <a:solidFill>
                  <a:schemeClr val="bg1"/>
                </a:solidFill>
              </a:rPr>
              <a:t>Recommendations and Implementation Working Group</a:t>
            </a:r>
          </a:p>
        </p:txBody>
      </p:sp>
      <p:graphicFrame>
        <p:nvGraphicFramePr>
          <p:cNvPr id="52" name="Content Placeholder 3">
            <a:extLst>
              <a:ext uri="{FF2B5EF4-FFF2-40B4-BE49-F238E27FC236}">
                <a16:creationId xmlns:a16="http://schemas.microsoft.com/office/drawing/2014/main" id="{25774146-5EB4-407E-8F84-75A02D8EE396}"/>
              </a:ext>
            </a:extLst>
          </p:cNvPr>
          <p:cNvGraphicFramePr>
            <a:graphicFrameLocks noGrp="1"/>
          </p:cNvGraphicFramePr>
          <p:nvPr>
            <p:ph idx="1"/>
            <p:extLst>
              <p:ext uri="{D42A27DB-BD31-4B8C-83A1-F6EECF244321}">
                <p14:modId xmlns:p14="http://schemas.microsoft.com/office/powerpoint/2010/main" val="648758937"/>
              </p:ext>
            </p:extLst>
          </p:nvPr>
        </p:nvGraphicFramePr>
        <p:xfrm>
          <a:off x="5010150" y="685799"/>
          <a:ext cx="6492875" cy="5807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2671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904D8-1705-3D4A-8233-DB61B120E791}"/>
              </a:ext>
            </a:extLst>
          </p:cNvPr>
          <p:cNvSpPr>
            <a:spLocks noGrp="1"/>
          </p:cNvSpPr>
          <p:nvPr>
            <p:ph type="title"/>
          </p:nvPr>
        </p:nvSpPr>
        <p:spPr>
          <a:xfrm>
            <a:off x="0" y="0"/>
            <a:ext cx="12192000" cy="1681163"/>
          </a:xfrm>
          <a:solidFill>
            <a:schemeClr val="tx1">
              <a:lumMod val="75000"/>
              <a:lumOff val="25000"/>
            </a:schemeClr>
          </a:solidFill>
        </p:spPr>
        <p:txBody>
          <a:bodyPr/>
          <a:lstStyle/>
          <a:p>
            <a:pPr algn="ctr"/>
            <a:r>
              <a:rPr lang="en-US" dirty="0">
                <a:solidFill>
                  <a:schemeClr val="bg1"/>
                </a:solidFill>
              </a:rPr>
              <a:t>New Teams</a:t>
            </a:r>
          </a:p>
        </p:txBody>
      </p:sp>
      <p:sp>
        <p:nvSpPr>
          <p:cNvPr id="3" name="Text Placeholder 2">
            <a:extLst>
              <a:ext uri="{FF2B5EF4-FFF2-40B4-BE49-F238E27FC236}">
                <a16:creationId xmlns:a16="http://schemas.microsoft.com/office/drawing/2014/main" id="{7A050F73-ECED-AB44-9DF5-BB3E483158B9}"/>
              </a:ext>
            </a:extLst>
          </p:cNvPr>
          <p:cNvSpPr>
            <a:spLocks noGrp="1"/>
          </p:cNvSpPr>
          <p:nvPr>
            <p:ph type="body" idx="1"/>
          </p:nvPr>
        </p:nvSpPr>
        <p:spPr/>
        <p:txBody>
          <a:bodyPr/>
          <a:lstStyle/>
          <a:p>
            <a:r>
              <a:rPr lang="en-US" dirty="0"/>
              <a:t>Policing</a:t>
            </a:r>
          </a:p>
        </p:txBody>
      </p:sp>
      <p:sp>
        <p:nvSpPr>
          <p:cNvPr id="4" name="Content Placeholder 3">
            <a:extLst>
              <a:ext uri="{FF2B5EF4-FFF2-40B4-BE49-F238E27FC236}">
                <a16:creationId xmlns:a16="http://schemas.microsoft.com/office/drawing/2014/main" id="{B8A02A0C-CA19-6D4A-8147-466343F7C51C}"/>
              </a:ext>
            </a:extLst>
          </p:cNvPr>
          <p:cNvSpPr>
            <a:spLocks noGrp="1"/>
          </p:cNvSpPr>
          <p:nvPr>
            <p:ph sz="half" idx="2"/>
          </p:nvPr>
        </p:nvSpPr>
        <p:spPr/>
        <p:txBody>
          <a:bodyPr/>
          <a:lstStyle/>
          <a:p>
            <a:r>
              <a:rPr lang="en-US" dirty="0"/>
              <a:t>Clay Mosher</a:t>
            </a:r>
          </a:p>
          <a:p>
            <a:r>
              <a:rPr lang="en-US" dirty="0"/>
              <a:t>Chuck Reasons</a:t>
            </a:r>
          </a:p>
          <a:p>
            <a:r>
              <a:rPr lang="en-US" dirty="0"/>
              <a:t>Adrienne Wat</a:t>
            </a:r>
          </a:p>
        </p:txBody>
      </p:sp>
      <p:sp>
        <p:nvSpPr>
          <p:cNvPr id="5" name="Text Placeholder 4">
            <a:extLst>
              <a:ext uri="{FF2B5EF4-FFF2-40B4-BE49-F238E27FC236}">
                <a16:creationId xmlns:a16="http://schemas.microsoft.com/office/drawing/2014/main" id="{01E765A1-5745-8A46-A1C6-FCCAD7A1DEFA}"/>
              </a:ext>
            </a:extLst>
          </p:cNvPr>
          <p:cNvSpPr>
            <a:spLocks noGrp="1"/>
          </p:cNvSpPr>
          <p:nvPr>
            <p:ph type="body" sz="quarter" idx="3"/>
          </p:nvPr>
        </p:nvSpPr>
        <p:spPr/>
        <p:txBody>
          <a:bodyPr/>
          <a:lstStyle/>
          <a:p>
            <a:r>
              <a:rPr lang="en-US" dirty="0"/>
              <a:t>Alternatives to Policing</a:t>
            </a:r>
          </a:p>
        </p:txBody>
      </p:sp>
      <p:sp>
        <p:nvSpPr>
          <p:cNvPr id="6" name="Content Placeholder 5">
            <a:extLst>
              <a:ext uri="{FF2B5EF4-FFF2-40B4-BE49-F238E27FC236}">
                <a16:creationId xmlns:a16="http://schemas.microsoft.com/office/drawing/2014/main" id="{A9A89EE4-4AB2-274A-9768-4791545C4EAC}"/>
              </a:ext>
            </a:extLst>
          </p:cNvPr>
          <p:cNvSpPr>
            <a:spLocks noGrp="1"/>
          </p:cNvSpPr>
          <p:nvPr>
            <p:ph sz="quarter" idx="4"/>
          </p:nvPr>
        </p:nvSpPr>
        <p:spPr/>
        <p:txBody>
          <a:bodyPr/>
          <a:lstStyle/>
          <a:p>
            <a:endParaRPr lang="en-US" dirty="0"/>
          </a:p>
        </p:txBody>
      </p:sp>
      <p:sp>
        <p:nvSpPr>
          <p:cNvPr id="7" name="TextBox 6">
            <a:extLst>
              <a:ext uri="{FF2B5EF4-FFF2-40B4-BE49-F238E27FC236}">
                <a16:creationId xmlns:a16="http://schemas.microsoft.com/office/drawing/2014/main" id="{F044CE96-5632-4D44-944D-2BEA95FDC077}"/>
              </a:ext>
            </a:extLst>
          </p:cNvPr>
          <p:cNvSpPr txBox="1"/>
          <p:nvPr/>
        </p:nvSpPr>
        <p:spPr>
          <a:xfrm>
            <a:off x="1129970" y="4930464"/>
            <a:ext cx="9879051" cy="1569660"/>
          </a:xfrm>
          <a:prstGeom prst="rect">
            <a:avLst/>
          </a:prstGeom>
          <a:noFill/>
        </p:spPr>
        <p:txBody>
          <a:bodyPr wrap="none" rtlCol="0">
            <a:spAutoFit/>
          </a:bodyPr>
          <a:lstStyle/>
          <a:p>
            <a:r>
              <a:rPr lang="en-US" sz="2400" dirty="0"/>
              <a:t>To join one of these teams, please email </a:t>
            </a:r>
            <a:r>
              <a:rPr lang="en-US" sz="2400" dirty="0">
                <a:hlinkClick r:id="rId2"/>
              </a:rPr>
              <a:t>changro@seattleu.edu</a:t>
            </a:r>
            <a:r>
              <a:rPr lang="en-US" sz="2400" dirty="0"/>
              <a:t>. Make sure to</a:t>
            </a:r>
          </a:p>
          <a:p>
            <a:r>
              <a:rPr lang="en-US" sz="2400" dirty="0"/>
              <a:t>include in the subject line “Team Policing” or “Team Alternatives to Policing.”</a:t>
            </a:r>
          </a:p>
          <a:p>
            <a:endParaRPr lang="en-US" sz="2400" dirty="0"/>
          </a:p>
          <a:p>
            <a:r>
              <a:rPr lang="en-US" sz="2400" dirty="0"/>
              <a:t>If you would like to take a leadership role on that team, please indicate this.</a:t>
            </a:r>
            <a:r>
              <a:rPr lang="en-US" dirty="0"/>
              <a:t> </a:t>
            </a:r>
          </a:p>
        </p:txBody>
      </p:sp>
    </p:spTree>
    <p:extLst>
      <p:ext uri="{BB962C8B-B14F-4D97-AF65-F5344CB8AC3E}">
        <p14:creationId xmlns:p14="http://schemas.microsoft.com/office/powerpoint/2010/main" val="4143000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5C5E80-1FCF-F34E-82A6-0A91D2379E18}"/>
              </a:ext>
            </a:extLst>
          </p:cNvPr>
          <p:cNvSpPr>
            <a:spLocks noGrp="1"/>
          </p:cNvSpPr>
          <p:nvPr>
            <p:ph type="title"/>
          </p:nvPr>
        </p:nvSpPr>
        <p:spPr>
          <a:xfrm>
            <a:off x="838200" y="621792"/>
            <a:ext cx="4795157" cy="5413248"/>
          </a:xfrm>
        </p:spPr>
        <p:txBody>
          <a:bodyPr>
            <a:normAutofit/>
          </a:bodyPr>
          <a:lstStyle/>
          <a:p>
            <a:r>
              <a:rPr lang="en-US" sz="5200">
                <a:solidFill>
                  <a:schemeClr val="bg1"/>
                </a:solidFill>
              </a:rPr>
              <a:t>Q &amp; A; Comments</a:t>
            </a:r>
          </a:p>
        </p:txBody>
      </p:sp>
      <p:sp>
        <p:nvSpPr>
          <p:cNvPr id="3" name="Content Placeholder 2">
            <a:extLst>
              <a:ext uri="{FF2B5EF4-FFF2-40B4-BE49-F238E27FC236}">
                <a16:creationId xmlns:a16="http://schemas.microsoft.com/office/drawing/2014/main" id="{E41FDEFB-D825-4D45-8BBC-A00A4FCE01D3}"/>
              </a:ext>
            </a:extLst>
          </p:cNvPr>
          <p:cNvSpPr>
            <a:spLocks noGrp="1"/>
          </p:cNvSpPr>
          <p:nvPr>
            <p:ph idx="1"/>
          </p:nvPr>
        </p:nvSpPr>
        <p:spPr>
          <a:xfrm>
            <a:off x="6521450" y="621792"/>
            <a:ext cx="4832349" cy="5413248"/>
          </a:xfrm>
        </p:spPr>
        <p:txBody>
          <a:bodyPr anchor="ctr">
            <a:normAutofit/>
          </a:bodyPr>
          <a:lstStyle/>
          <a:p>
            <a:endParaRPr lang="en-US" sz="2400"/>
          </a:p>
        </p:txBody>
      </p:sp>
    </p:spTree>
    <p:extLst>
      <p:ext uri="{BB962C8B-B14F-4D97-AF65-F5344CB8AC3E}">
        <p14:creationId xmlns:p14="http://schemas.microsoft.com/office/powerpoint/2010/main" val="2196464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EDACBA2-07E9-B04A-8A86-B1826ABAF02F}"/>
              </a:ext>
            </a:extLst>
          </p:cNvPr>
          <p:cNvSpPr>
            <a:spLocks noGrp="1"/>
          </p:cNvSpPr>
          <p:nvPr>
            <p:ph type="title"/>
          </p:nvPr>
        </p:nvSpPr>
        <p:spPr>
          <a:xfrm>
            <a:off x="2311147" y="27558"/>
            <a:ext cx="7569706" cy="1288238"/>
          </a:xfrm>
        </p:spPr>
        <p:txBody>
          <a:bodyPr anchor="ctr">
            <a:normAutofit/>
          </a:bodyPr>
          <a:lstStyle/>
          <a:p>
            <a:pPr algn="ctr"/>
            <a:r>
              <a:rPr lang="en-US" dirty="0"/>
              <a:t>Closing Thoughts</a:t>
            </a:r>
          </a:p>
        </p:txBody>
      </p:sp>
      <p:sp>
        <p:nvSpPr>
          <p:cNvPr id="3" name="Content Placeholder 2">
            <a:extLst>
              <a:ext uri="{FF2B5EF4-FFF2-40B4-BE49-F238E27FC236}">
                <a16:creationId xmlns:a16="http://schemas.microsoft.com/office/drawing/2014/main" id="{FBBC3C83-E276-AC4B-803E-AACB06554175}"/>
              </a:ext>
            </a:extLst>
          </p:cNvPr>
          <p:cNvSpPr>
            <a:spLocks noGrp="1"/>
          </p:cNvSpPr>
          <p:nvPr>
            <p:ph idx="1"/>
          </p:nvPr>
        </p:nvSpPr>
        <p:spPr>
          <a:xfrm>
            <a:off x="1877470" y="1228114"/>
            <a:ext cx="8581763" cy="4997322"/>
          </a:xfrm>
        </p:spPr>
        <p:txBody>
          <a:bodyPr anchor="t">
            <a:noAutofit/>
          </a:bodyPr>
          <a:lstStyle/>
          <a:p>
            <a:pPr marL="0" indent="0">
              <a:buNone/>
            </a:pPr>
            <a:r>
              <a:rPr lang="en-US" sz="2400" dirty="0"/>
              <a:t>From VII. Recommendations. Juvenile Justice and Racial Disproportionality: A Presentation to the Washington State Supreme Court 18 (2012).</a:t>
            </a:r>
          </a:p>
          <a:p>
            <a:pPr marL="0" indent="0">
              <a:buNone/>
            </a:pPr>
            <a:r>
              <a:rPr lang="en-US" sz="2400" dirty="0"/>
              <a:t>The Recommendations below reflect the multi-dimensional approach necessary for the structural reform and philosophical shifts necessary for the reduction of over representation of minority youth in our juvenile justice system. Embracing change takes courage and so we invite the reader to wrestle with the Recommendations. Ask what they might mean for you and others, comment and offer critique. Regardless of whether you agree or disagree with the Recommendations, we ask that you join us in the dynamic work of making our juvenile justice system one that offers our youth </a:t>
            </a:r>
            <a:r>
              <a:rPr lang="en-US" sz="2400" i="1" dirty="0"/>
              <a:t>a way out </a:t>
            </a:r>
            <a:r>
              <a:rPr lang="en-US" sz="2400" dirty="0"/>
              <a:t>of our systems and on a path to success. </a:t>
            </a:r>
          </a:p>
        </p:txBody>
      </p:sp>
    </p:spTree>
    <p:extLst>
      <p:ext uri="{BB962C8B-B14F-4D97-AF65-F5344CB8AC3E}">
        <p14:creationId xmlns:p14="http://schemas.microsoft.com/office/powerpoint/2010/main" val="93759742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1345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6483AC-451A-B24A-A662-A3775054976C}"/>
              </a:ext>
            </a:extLst>
          </p:cNvPr>
          <p:cNvSpPr>
            <a:spLocks noGrp="1"/>
          </p:cNvSpPr>
          <p:nvPr>
            <p:ph type="title"/>
          </p:nvPr>
        </p:nvSpPr>
        <p:spPr>
          <a:xfrm>
            <a:off x="838200" y="621792"/>
            <a:ext cx="4795157" cy="5413248"/>
          </a:xfrm>
        </p:spPr>
        <p:txBody>
          <a:bodyPr>
            <a:normAutofit/>
          </a:bodyPr>
          <a:lstStyle/>
          <a:p>
            <a:r>
              <a:rPr lang="en-US" sz="5200" dirty="0">
                <a:solidFill>
                  <a:schemeClr val="bg1"/>
                </a:solidFill>
              </a:rPr>
              <a:t>Adjourn</a:t>
            </a:r>
          </a:p>
        </p:txBody>
      </p:sp>
      <p:sp>
        <p:nvSpPr>
          <p:cNvPr id="3" name="Content Placeholder 2">
            <a:extLst>
              <a:ext uri="{FF2B5EF4-FFF2-40B4-BE49-F238E27FC236}">
                <a16:creationId xmlns:a16="http://schemas.microsoft.com/office/drawing/2014/main" id="{6876B3AF-DC3A-7345-9A3E-B262ABDAF97C}"/>
              </a:ext>
            </a:extLst>
          </p:cNvPr>
          <p:cNvSpPr>
            <a:spLocks noGrp="1"/>
          </p:cNvSpPr>
          <p:nvPr>
            <p:ph idx="1"/>
          </p:nvPr>
        </p:nvSpPr>
        <p:spPr>
          <a:xfrm>
            <a:off x="6521450" y="621792"/>
            <a:ext cx="5100707" cy="5413248"/>
          </a:xfrm>
        </p:spPr>
        <p:txBody>
          <a:bodyPr anchor="ctr">
            <a:normAutofit/>
          </a:bodyPr>
          <a:lstStyle/>
          <a:p>
            <a:pPr marL="0" indent="0">
              <a:buNone/>
            </a:pPr>
            <a:r>
              <a:rPr lang="en-US" dirty="0"/>
              <a:t>Next general meeting:</a:t>
            </a:r>
          </a:p>
          <a:p>
            <a:pPr marL="0" indent="0">
              <a:buNone/>
            </a:pPr>
            <a:r>
              <a:rPr lang="en-US" dirty="0"/>
              <a:t>Friday, Nov. 13, noon to 1:15pm, </a:t>
            </a:r>
          </a:p>
          <a:p>
            <a:pPr marL="0" indent="0">
              <a:buNone/>
            </a:pPr>
            <a:r>
              <a:rPr lang="en-US" dirty="0"/>
              <a:t>same zoom</a:t>
            </a:r>
          </a:p>
          <a:p>
            <a:pPr marL="0" indent="0">
              <a:buNone/>
            </a:pPr>
            <a:endParaRPr lang="en-US" dirty="0"/>
          </a:p>
          <a:p>
            <a:pPr marL="0" indent="0">
              <a:buNone/>
            </a:pPr>
            <a:r>
              <a:rPr lang="en-US" b="1" dirty="0"/>
              <a:t>Presentation to Washington Supreme Court</a:t>
            </a:r>
          </a:p>
          <a:p>
            <a:pPr marL="0" indent="0">
              <a:buNone/>
            </a:pPr>
            <a:r>
              <a:rPr lang="en-US" b="1" dirty="0"/>
              <a:t>Temple of Justice</a:t>
            </a:r>
          </a:p>
          <a:p>
            <a:pPr marL="0" indent="0">
              <a:buNone/>
            </a:pPr>
            <a:r>
              <a:rPr lang="en-US" b="1" dirty="0"/>
              <a:t>September 29, 2021</a:t>
            </a:r>
          </a:p>
          <a:p>
            <a:pPr marL="0" indent="0">
              <a:buNone/>
            </a:pPr>
            <a:r>
              <a:rPr lang="en-US" b="1" dirty="0"/>
              <a:t>9am - noon</a:t>
            </a:r>
          </a:p>
        </p:txBody>
      </p:sp>
    </p:spTree>
    <p:extLst>
      <p:ext uri="{BB962C8B-B14F-4D97-AF65-F5344CB8AC3E}">
        <p14:creationId xmlns:p14="http://schemas.microsoft.com/office/powerpoint/2010/main" val="701443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480</TotalTime>
  <Words>680</Words>
  <Application>Microsoft Macintosh PowerPoint</Application>
  <PresentationFormat>Widescreen</PresentationFormat>
  <Paragraphs>76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Task Force 2.0</vt:lpstr>
      <vt:lpstr>Agenda (revised)</vt:lpstr>
      <vt:lpstr>Oversight Working Group</vt:lpstr>
      <vt:lpstr>Community Engagement Working Group</vt:lpstr>
      <vt:lpstr>Recommendations and Implementation Working Group</vt:lpstr>
      <vt:lpstr>New Teams</vt:lpstr>
      <vt:lpstr>Q &amp; A; Comments</vt:lpstr>
      <vt:lpstr>Closing Thoughts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Force on Race and Washington’s Criminal Justice System</dc:title>
  <dc:creator>Chang, Robert (Faculty)</dc:creator>
  <cp:lastModifiedBy>Chang, Robert (Faculty)</cp:lastModifiedBy>
  <cp:revision>26</cp:revision>
  <dcterms:created xsi:type="dcterms:W3CDTF">2020-09-11T17:40:06Z</dcterms:created>
  <dcterms:modified xsi:type="dcterms:W3CDTF">2020-10-09T20:08:01Z</dcterms:modified>
</cp:coreProperties>
</file>